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256" r:id="rId5"/>
    <p:sldId id="274" r:id="rId6"/>
    <p:sldId id="350" r:id="rId7"/>
    <p:sldId id="441" r:id="rId8"/>
    <p:sldId id="302" r:id="rId9"/>
    <p:sldId id="438" r:id="rId10"/>
    <p:sldId id="425" r:id="rId11"/>
    <p:sldId id="421" r:id="rId12"/>
    <p:sldId id="426" r:id="rId13"/>
    <p:sldId id="428" r:id="rId14"/>
    <p:sldId id="429" r:id="rId15"/>
    <p:sldId id="430" r:id="rId16"/>
    <p:sldId id="434" r:id="rId17"/>
    <p:sldId id="431" r:id="rId18"/>
    <p:sldId id="439" r:id="rId19"/>
    <p:sldId id="435" r:id="rId20"/>
    <p:sldId id="452" r:id="rId21"/>
    <p:sldId id="440" r:id="rId22"/>
    <p:sldId id="445" r:id="rId23"/>
    <p:sldId id="442" r:id="rId24"/>
    <p:sldId id="443" r:id="rId25"/>
    <p:sldId id="444" r:id="rId26"/>
    <p:sldId id="450" r:id="rId27"/>
    <p:sldId id="451" r:id="rId28"/>
    <p:sldId id="383" r:id="rId2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462815-61A1-4C0E-99BA-7735CCB790BA}" v="143" dt="2025-02-04T13:46:26.12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91" autoAdjust="0"/>
    <p:restoredTop sz="94660"/>
  </p:normalViewPr>
  <p:slideViewPr>
    <p:cSldViewPr snapToGrid="0">
      <p:cViewPr varScale="1">
        <p:scale>
          <a:sx n="110" d="100"/>
          <a:sy n="110" d="100"/>
        </p:scale>
        <p:origin x="120" y="114"/>
      </p:cViewPr>
      <p:guideLst/>
    </p:cSldViewPr>
  </p:slideViewPr>
  <p:notesTextViewPr>
    <p:cViewPr>
      <p:scale>
        <a:sx n="1" d="1"/>
        <a:sy n="1" d="1"/>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é Verbeek" userId="20d2065d-8055-4a68-a463-00777506795f" providerId="ADAL" clId="{F1462815-61A1-4C0E-99BA-7735CCB790BA}"/>
    <pc:docChg chg="undo custSel addSld delSld modSld sldOrd">
      <pc:chgData name="Gé Verbeek" userId="20d2065d-8055-4a68-a463-00777506795f" providerId="ADAL" clId="{F1462815-61A1-4C0E-99BA-7735CCB790BA}" dt="2025-02-04T13:44:16.099" v="374"/>
      <pc:docMkLst>
        <pc:docMk/>
      </pc:docMkLst>
      <pc:sldChg chg="addSp modSp mod">
        <pc:chgData name="Gé Verbeek" userId="20d2065d-8055-4a68-a463-00777506795f" providerId="ADAL" clId="{F1462815-61A1-4C0E-99BA-7735CCB790BA}" dt="2025-02-04T13:36:07.606" v="295" actId="14100"/>
        <pc:sldMkLst>
          <pc:docMk/>
          <pc:sldMk cId="2363639458" sldId="302"/>
        </pc:sldMkLst>
        <pc:spChg chg="mod">
          <ac:chgData name="Gé Verbeek" userId="20d2065d-8055-4a68-a463-00777506795f" providerId="ADAL" clId="{F1462815-61A1-4C0E-99BA-7735CCB790BA}" dt="2025-02-04T13:35:52.250" v="292" actId="1076"/>
          <ac:spMkLst>
            <pc:docMk/>
            <pc:sldMk cId="2363639458" sldId="302"/>
            <ac:spMk id="2" creationId="{99D90AE0-95A5-4983-B940-404960687EF2}"/>
          </ac:spMkLst>
        </pc:spChg>
        <pc:picChg chg="add mod">
          <ac:chgData name="Gé Verbeek" userId="20d2065d-8055-4a68-a463-00777506795f" providerId="ADAL" clId="{F1462815-61A1-4C0E-99BA-7735CCB790BA}" dt="2025-02-04T13:36:07.606" v="295" actId="14100"/>
          <ac:picMkLst>
            <pc:docMk/>
            <pc:sldMk cId="2363639458" sldId="302"/>
            <ac:picMk id="5" creationId="{EC1450A1-592B-9C90-3838-3A51771A9EAD}"/>
          </ac:picMkLst>
        </pc:picChg>
      </pc:sldChg>
      <pc:sldChg chg="del">
        <pc:chgData name="Gé Verbeek" userId="20d2065d-8055-4a68-a463-00777506795f" providerId="ADAL" clId="{F1462815-61A1-4C0E-99BA-7735CCB790BA}" dt="2025-02-04T12:14:22.480" v="4" actId="47"/>
        <pc:sldMkLst>
          <pc:docMk/>
          <pc:sldMk cId="3710185648" sldId="387"/>
        </pc:sldMkLst>
      </pc:sldChg>
      <pc:sldChg chg="del">
        <pc:chgData name="Gé Verbeek" userId="20d2065d-8055-4a68-a463-00777506795f" providerId="ADAL" clId="{F1462815-61A1-4C0E-99BA-7735CCB790BA}" dt="2025-02-04T12:14:31.609" v="5" actId="47"/>
        <pc:sldMkLst>
          <pc:docMk/>
          <pc:sldMk cId="53527164" sldId="400"/>
        </pc:sldMkLst>
      </pc:sldChg>
      <pc:sldChg chg="modSp">
        <pc:chgData name="Gé Verbeek" userId="20d2065d-8055-4a68-a463-00777506795f" providerId="ADAL" clId="{F1462815-61A1-4C0E-99BA-7735CCB790BA}" dt="2025-02-04T12:15:18.620" v="11" actId="113"/>
        <pc:sldMkLst>
          <pc:docMk/>
          <pc:sldMk cId="43514725" sldId="421"/>
        </pc:sldMkLst>
        <pc:spChg chg="mod">
          <ac:chgData name="Gé Verbeek" userId="20d2065d-8055-4a68-a463-00777506795f" providerId="ADAL" clId="{F1462815-61A1-4C0E-99BA-7735CCB790BA}" dt="2025-02-04T12:15:18.620" v="11" actId="113"/>
          <ac:spMkLst>
            <pc:docMk/>
            <pc:sldMk cId="43514725" sldId="421"/>
            <ac:spMk id="7171" creationId="{E224BC8B-2913-4038-A10D-36A485D9D174}"/>
          </ac:spMkLst>
        </pc:spChg>
      </pc:sldChg>
      <pc:sldChg chg="addSp modSp mod modAnim">
        <pc:chgData name="Gé Verbeek" userId="20d2065d-8055-4a68-a463-00777506795f" providerId="ADAL" clId="{F1462815-61A1-4C0E-99BA-7735CCB790BA}" dt="2025-02-04T13:41:05.612" v="358"/>
        <pc:sldMkLst>
          <pc:docMk/>
          <pc:sldMk cId="2073879859" sldId="426"/>
        </pc:sldMkLst>
        <pc:spChg chg="mod">
          <ac:chgData name="Gé Verbeek" userId="20d2065d-8055-4a68-a463-00777506795f" providerId="ADAL" clId="{F1462815-61A1-4C0E-99BA-7735CCB790BA}" dt="2025-02-04T12:27:38.042" v="106" actId="6549"/>
          <ac:spMkLst>
            <pc:docMk/>
            <pc:sldMk cId="2073879859" sldId="426"/>
            <ac:spMk id="7171" creationId="{E224BC8B-2913-4038-A10D-36A485D9D174}"/>
          </ac:spMkLst>
        </pc:spChg>
        <pc:picChg chg="add mod">
          <ac:chgData name="Gé Verbeek" userId="20d2065d-8055-4a68-a463-00777506795f" providerId="ADAL" clId="{F1462815-61A1-4C0E-99BA-7735CCB790BA}" dt="2025-02-04T12:27:45.388" v="107" actId="14100"/>
          <ac:picMkLst>
            <pc:docMk/>
            <pc:sldMk cId="2073879859" sldId="426"/>
            <ac:picMk id="2" creationId="{CC2CAA55-DB06-BD0C-61A3-E366667ED9C5}"/>
          </ac:picMkLst>
        </pc:picChg>
        <pc:picChg chg="add mod">
          <ac:chgData name="Gé Verbeek" userId="20d2065d-8055-4a68-a463-00777506795f" providerId="ADAL" clId="{F1462815-61A1-4C0E-99BA-7735CCB790BA}" dt="2025-02-04T12:32:50.043" v="132" actId="1076"/>
          <ac:picMkLst>
            <pc:docMk/>
            <pc:sldMk cId="2073879859" sldId="426"/>
            <ac:picMk id="3" creationId="{D756676B-1075-2282-3DB4-47DF8FE3C133}"/>
          </ac:picMkLst>
        </pc:picChg>
      </pc:sldChg>
      <pc:sldChg chg="del">
        <pc:chgData name="Gé Verbeek" userId="20d2065d-8055-4a68-a463-00777506795f" providerId="ADAL" clId="{F1462815-61A1-4C0E-99BA-7735CCB790BA}" dt="2025-02-04T12:25:02.898" v="71" actId="47"/>
        <pc:sldMkLst>
          <pc:docMk/>
          <pc:sldMk cId="2401747298" sldId="427"/>
        </pc:sldMkLst>
      </pc:sldChg>
      <pc:sldChg chg="addSp delSp modSp mod modAnim">
        <pc:chgData name="Gé Verbeek" userId="20d2065d-8055-4a68-a463-00777506795f" providerId="ADAL" clId="{F1462815-61A1-4C0E-99BA-7735CCB790BA}" dt="2025-02-04T13:42:02.369" v="364"/>
        <pc:sldMkLst>
          <pc:docMk/>
          <pc:sldMk cId="3245229639" sldId="428"/>
        </pc:sldMkLst>
        <pc:spChg chg="mod">
          <ac:chgData name="Gé Verbeek" userId="20d2065d-8055-4a68-a463-00777506795f" providerId="ADAL" clId="{F1462815-61A1-4C0E-99BA-7735CCB790BA}" dt="2025-02-04T12:32:05.295" v="123" actId="1076"/>
          <ac:spMkLst>
            <pc:docMk/>
            <pc:sldMk cId="3245229639" sldId="428"/>
            <ac:spMk id="3" creationId="{5F8416EF-3DBC-D4A8-AAA8-B5EE56F00976}"/>
          </ac:spMkLst>
        </pc:spChg>
        <pc:spChg chg="add del mod">
          <ac:chgData name="Gé Verbeek" userId="20d2065d-8055-4a68-a463-00777506795f" providerId="ADAL" clId="{F1462815-61A1-4C0E-99BA-7735CCB790BA}" dt="2025-02-04T12:22:27.070" v="55" actId="478"/>
          <ac:spMkLst>
            <pc:docMk/>
            <pc:sldMk cId="3245229639" sldId="428"/>
            <ac:spMk id="5" creationId="{244FB7C6-1816-3E96-31E4-9F06E1609DDC}"/>
          </ac:spMkLst>
        </pc:spChg>
        <pc:spChg chg="add mod">
          <ac:chgData name="Gé Verbeek" userId="20d2065d-8055-4a68-a463-00777506795f" providerId="ADAL" clId="{F1462815-61A1-4C0E-99BA-7735CCB790BA}" dt="2025-02-04T12:22:51.548" v="59" actId="207"/>
          <ac:spMkLst>
            <pc:docMk/>
            <pc:sldMk cId="3245229639" sldId="428"/>
            <ac:spMk id="6" creationId="{4DB7518F-62C3-0F1C-AAD4-5EC8E8926F2B}"/>
          </ac:spMkLst>
        </pc:spChg>
        <pc:spChg chg="add mod">
          <ac:chgData name="Gé Verbeek" userId="20d2065d-8055-4a68-a463-00777506795f" providerId="ADAL" clId="{F1462815-61A1-4C0E-99BA-7735CCB790BA}" dt="2025-02-04T12:23:16.982" v="61" actId="1076"/>
          <ac:spMkLst>
            <pc:docMk/>
            <pc:sldMk cId="3245229639" sldId="428"/>
            <ac:spMk id="7" creationId="{CD82B1D1-EEA3-A2A5-CEBB-4EFD36769D1E}"/>
          </ac:spMkLst>
        </pc:spChg>
        <pc:spChg chg="add mod">
          <ac:chgData name="Gé Verbeek" userId="20d2065d-8055-4a68-a463-00777506795f" providerId="ADAL" clId="{F1462815-61A1-4C0E-99BA-7735CCB790BA}" dt="2025-02-04T12:24:15.072" v="66" actId="14100"/>
          <ac:spMkLst>
            <pc:docMk/>
            <pc:sldMk cId="3245229639" sldId="428"/>
            <ac:spMk id="8" creationId="{F961419A-56A9-9B17-29DC-307834C48527}"/>
          </ac:spMkLst>
        </pc:spChg>
        <pc:spChg chg="add mod">
          <ac:chgData name="Gé Verbeek" userId="20d2065d-8055-4a68-a463-00777506795f" providerId="ADAL" clId="{F1462815-61A1-4C0E-99BA-7735CCB790BA}" dt="2025-02-04T12:24:24.049" v="68" actId="14100"/>
          <ac:spMkLst>
            <pc:docMk/>
            <pc:sldMk cId="3245229639" sldId="428"/>
            <ac:spMk id="9" creationId="{8942F0E1-9BA3-6CA1-BF3B-8840ABEA372D}"/>
          </ac:spMkLst>
        </pc:spChg>
        <pc:spChg chg="add mod">
          <ac:chgData name="Gé Verbeek" userId="20d2065d-8055-4a68-a463-00777506795f" providerId="ADAL" clId="{F1462815-61A1-4C0E-99BA-7735CCB790BA}" dt="2025-02-04T12:24:39.977" v="70" actId="1076"/>
          <ac:spMkLst>
            <pc:docMk/>
            <pc:sldMk cId="3245229639" sldId="428"/>
            <ac:spMk id="10" creationId="{643504C9-0F53-AA66-24CB-7C27477F229F}"/>
          </ac:spMkLst>
        </pc:spChg>
        <pc:picChg chg="mod">
          <ac:chgData name="Gé Verbeek" userId="20d2065d-8055-4a68-a463-00777506795f" providerId="ADAL" clId="{F1462815-61A1-4C0E-99BA-7735CCB790BA}" dt="2025-02-04T12:21:21.087" v="48" actId="1076"/>
          <ac:picMkLst>
            <pc:docMk/>
            <pc:sldMk cId="3245229639" sldId="428"/>
            <ac:picMk id="2" creationId="{09505DE8-A921-448C-B1F2-FD8E47CEE64B}"/>
          </ac:picMkLst>
        </pc:picChg>
        <pc:picChg chg="add mod">
          <ac:chgData name="Gé Verbeek" userId="20d2065d-8055-4a68-a463-00777506795f" providerId="ADAL" clId="{F1462815-61A1-4C0E-99BA-7735CCB790BA}" dt="2025-02-04T12:24:17.719" v="67" actId="1076"/>
          <ac:picMkLst>
            <pc:docMk/>
            <pc:sldMk cId="3245229639" sldId="428"/>
            <ac:picMk id="4" creationId="{EA019D3B-A67C-6AB3-A9C3-E5ADA4D73F54}"/>
          </ac:picMkLst>
        </pc:picChg>
        <pc:picChg chg="add mod">
          <ac:chgData name="Gé Verbeek" userId="20d2065d-8055-4a68-a463-00777506795f" providerId="ADAL" clId="{F1462815-61A1-4C0E-99BA-7735CCB790BA}" dt="2025-02-04T12:32:26.287" v="127" actId="1076"/>
          <ac:picMkLst>
            <pc:docMk/>
            <pc:sldMk cId="3245229639" sldId="428"/>
            <ac:picMk id="11" creationId="{BA16671B-4598-FED5-C2FB-6F2A28D05180}"/>
          </ac:picMkLst>
        </pc:picChg>
      </pc:sldChg>
      <pc:sldChg chg="addSp modSp mod">
        <pc:chgData name="Gé Verbeek" userId="20d2065d-8055-4a68-a463-00777506795f" providerId="ADAL" clId="{F1462815-61A1-4C0E-99BA-7735CCB790BA}" dt="2025-02-04T12:30:36.612" v="112" actId="1076"/>
        <pc:sldMkLst>
          <pc:docMk/>
          <pc:sldMk cId="2419722923" sldId="429"/>
        </pc:sldMkLst>
        <pc:picChg chg="add mod">
          <ac:chgData name="Gé Verbeek" userId="20d2065d-8055-4a68-a463-00777506795f" providerId="ADAL" clId="{F1462815-61A1-4C0E-99BA-7735CCB790BA}" dt="2025-02-04T12:29:55.811" v="110" actId="14100"/>
          <ac:picMkLst>
            <pc:docMk/>
            <pc:sldMk cId="2419722923" sldId="429"/>
            <ac:picMk id="3" creationId="{5B587E4A-3E71-2CAB-61DE-892C5F2FC61C}"/>
          </ac:picMkLst>
        </pc:picChg>
        <pc:picChg chg="add mod">
          <ac:chgData name="Gé Verbeek" userId="20d2065d-8055-4a68-a463-00777506795f" providerId="ADAL" clId="{F1462815-61A1-4C0E-99BA-7735CCB790BA}" dt="2025-02-04T12:30:36.612" v="112" actId="1076"/>
          <ac:picMkLst>
            <pc:docMk/>
            <pc:sldMk cId="2419722923" sldId="429"/>
            <ac:picMk id="5" creationId="{C8692C02-9903-71FE-D386-30B25C8AE2EF}"/>
          </ac:picMkLst>
        </pc:picChg>
      </pc:sldChg>
      <pc:sldChg chg="addSp delSp modSp mod">
        <pc:chgData name="Gé Verbeek" userId="20d2065d-8055-4a68-a463-00777506795f" providerId="ADAL" clId="{F1462815-61A1-4C0E-99BA-7735CCB790BA}" dt="2025-02-04T12:31:48.715" v="122" actId="1076"/>
        <pc:sldMkLst>
          <pc:docMk/>
          <pc:sldMk cId="137394922" sldId="430"/>
        </pc:sldMkLst>
        <pc:spChg chg="add del mod">
          <ac:chgData name="Gé Verbeek" userId="20d2065d-8055-4a68-a463-00777506795f" providerId="ADAL" clId="{F1462815-61A1-4C0E-99BA-7735CCB790BA}" dt="2025-02-04T12:31:48.715" v="122" actId="1076"/>
          <ac:spMkLst>
            <pc:docMk/>
            <pc:sldMk cId="137394922" sldId="430"/>
            <ac:spMk id="3" creationId="{AD128F91-1161-3137-C877-8D9DB6E8C55F}"/>
          </ac:spMkLst>
        </pc:spChg>
        <pc:picChg chg="mod">
          <ac:chgData name="Gé Verbeek" userId="20d2065d-8055-4a68-a463-00777506795f" providerId="ADAL" clId="{F1462815-61A1-4C0E-99BA-7735CCB790BA}" dt="2025-02-04T12:31:40.889" v="120" actId="1076"/>
          <ac:picMkLst>
            <pc:docMk/>
            <pc:sldMk cId="137394922" sldId="430"/>
            <ac:picMk id="2" creationId="{E3C3467E-A3E0-4AA8-92A0-CE97D8E4FCD9}"/>
          </ac:picMkLst>
        </pc:picChg>
      </pc:sldChg>
      <pc:sldChg chg="addSp modSp mod">
        <pc:chgData name="Gé Verbeek" userId="20d2065d-8055-4a68-a463-00777506795f" providerId="ADAL" clId="{F1462815-61A1-4C0E-99BA-7735CCB790BA}" dt="2025-02-04T12:38:06.243" v="181" actId="20577"/>
        <pc:sldMkLst>
          <pc:docMk/>
          <pc:sldMk cId="1686270788" sldId="431"/>
        </pc:sldMkLst>
        <pc:spChg chg="mod">
          <ac:chgData name="Gé Verbeek" userId="20d2065d-8055-4a68-a463-00777506795f" providerId="ADAL" clId="{F1462815-61A1-4C0E-99BA-7735CCB790BA}" dt="2025-02-04T12:38:06.243" v="181" actId="20577"/>
          <ac:spMkLst>
            <pc:docMk/>
            <pc:sldMk cId="1686270788" sldId="431"/>
            <ac:spMk id="7171" creationId="{E224BC8B-2913-4038-A10D-36A485D9D174}"/>
          </ac:spMkLst>
        </pc:spChg>
        <pc:picChg chg="add mod">
          <ac:chgData name="Gé Verbeek" userId="20d2065d-8055-4a68-a463-00777506795f" providerId="ADAL" clId="{F1462815-61A1-4C0E-99BA-7735CCB790BA}" dt="2025-02-04T12:33:27.733" v="139" actId="1076"/>
          <ac:picMkLst>
            <pc:docMk/>
            <pc:sldMk cId="1686270788" sldId="431"/>
            <ac:picMk id="4" creationId="{99F95030-01C0-111D-0A8B-6D76FD81EA2E}"/>
          </ac:picMkLst>
        </pc:picChg>
        <pc:picChg chg="add mod">
          <ac:chgData name="Gé Verbeek" userId="20d2065d-8055-4a68-a463-00777506795f" providerId="ADAL" clId="{F1462815-61A1-4C0E-99BA-7735CCB790BA}" dt="2025-02-04T12:33:46.113" v="143" actId="1076"/>
          <ac:picMkLst>
            <pc:docMk/>
            <pc:sldMk cId="1686270788" sldId="431"/>
            <ac:picMk id="5" creationId="{8C8F6879-2EC1-2394-4129-514459F6368E}"/>
          </ac:picMkLst>
        </pc:picChg>
      </pc:sldChg>
      <pc:sldChg chg="modSp add del mod">
        <pc:chgData name="Gé Verbeek" userId="20d2065d-8055-4a68-a463-00777506795f" providerId="ADAL" clId="{F1462815-61A1-4C0E-99BA-7735CCB790BA}" dt="2025-02-04T12:42:52.004" v="255" actId="47"/>
        <pc:sldMkLst>
          <pc:docMk/>
          <pc:sldMk cId="3488121412" sldId="432"/>
        </pc:sldMkLst>
        <pc:spChg chg="mod">
          <ac:chgData name="Gé Verbeek" userId="20d2065d-8055-4a68-a463-00777506795f" providerId="ADAL" clId="{F1462815-61A1-4C0E-99BA-7735CCB790BA}" dt="2025-02-04T12:39:06.861" v="189" actId="1076"/>
          <ac:spMkLst>
            <pc:docMk/>
            <pc:sldMk cId="3488121412" sldId="432"/>
            <ac:spMk id="3" creationId="{C0DAF479-9E4A-5CC8-25A4-EC2FE6A5FD3D}"/>
          </ac:spMkLst>
        </pc:spChg>
        <pc:picChg chg="mod">
          <ac:chgData name="Gé Verbeek" userId="20d2065d-8055-4a68-a463-00777506795f" providerId="ADAL" clId="{F1462815-61A1-4C0E-99BA-7735CCB790BA}" dt="2025-02-04T12:39:03.219" v="188" actId="14100"/>
          <ac:picMkLst>
            <pc:docMk/>
            <pc:sldMk cId="3488121412" sldId="432"/>
            <ac:picMk id="2" creationId="{70EA3723-08A8-4251-9F65-A01DFC26EA65}"/>
          </ac:picMkLst>
        </pc:picChg>
      </pc:sldChg>
      <pc:sldChg chg="modSp del mod">
        <pc:chgData name="Gé Verbeek" userId="20d2065d-8055-4a68-a463-00777506795f" providerId="ADAL" clId="{F1462815-61A1-4C0E-99BA-7735CCB790BA}" dt="2025-02-04T12:42:53.086" v="256" actId="47"/>
        <pc:sldMkLst>
          <pc:docMk/>
          <pc:sldMk cId="3963661872" sldId="433"/>
        </pc:sldMkLst>
        <pc:picChg chg="mod">
          <ac:chgData name="Gé Verbeek" userId="20d2065d-8055-4a68-a463-00777506795f" providerId="ADAL" clId="{F1462815-61A1-4C0E-99BA-7735CCB790BA}" dt="2025-02-04T12:40:38.634" v="202" actId="1076"/>
          <ac:picMkLst>
            <pc:docMk/>
            <pc:sldMk cId="3963661872" sldId="433"/>
            <ac:picMk id="2" creationId="{0FE21851-1178-4A17-910C-1D1F65E84349}"/>
          </ac:picMkLst>
        </pc:picChg>
      </pc:sldChg>
      <pc:sldChg chg="modSp">
        <pc:chgData name="Gé Verbeek" userId="20d2065d-8055-4a68-a463-00777506795f" providerId="ADAL" clId="{F1462815-61A1-4C0E-99BA-7735CCB790BA}" dt="2025-02-04T12:37:22.242" v="158" actId="207"/>
        <pc:sldMkLst>
          <pc:docMk/>
          <pc:sldMk cId="1826912469" sldId="434"/>
        </pc:sldMkLst>
        <pc:spChg chg="mod">
          <ac:chgData name="Gé Verbeek" userId="20d2065d-8055-4a68-a463-00777506795f" providerId="ADAL" clId="{F1462815-61A1-4C0E-99BA-7735CCB790BA}" dt="2025-02-04T12:37:22.242" v="158" actId="207"/>
          <ac:spMkLst>
            <pc:docMk/>
            <pc:sldMk cId="1826912469" sldId="434"/>
            <ac:spMk id="7171" creationId="{E224BC8B-2913-4038-A10D-36A485D9D174}"/>
          </ac:spMkLst>
        </pc:spChg>
      </pc:sldChg>
      <pc:sldChg chg="addSp modSp mod modAnim">
        <pc:chgData name="Gé Verbeek" userId="20d2065d-8055-4a68-a463-00777506795f" providerId="ADAL" clId="{F1462815-61A1-4C0E-99BA-7735CCB790BA}" dt="2025-02-04T13:44:16.099" v="374"/>
        <pc:sldMkLst>
          <pc:docMk/>
          <pc:sldMk cId="108276329" sldId="439"/>
        </pc:sldMkLst>
        <pc:spChg chg="mod">
          <ac:chgData name="Gé Verbeek" userId="20d2065d-8055-4a68-a463-00777506795f" providerId="ADAL" clId="{F1462815-61A1-4C0E-99BA-7735CCB790BA}" dt="2025-02-04T12:41:45.284" v="249" actId="1076"/>
          <ac:spMkLst>
            <pc:docMk/>
            <pc:sldMk cId="108276329" sldId="439"/>
            <ac:spMk id="3" creationId="{8CBCCF8C-D8C7-E861-3C5A-2F0D8438CAD1}"/>
          </ac:spMkLst>
        </pc:spChg>
        <pc:spChg chg="add mod">
          <ac:chgData name="Gé Verbeek" userId="20d2065d-8055-4a68-a463-00777506795f" providerId="ADAL" clId="{F1462815-61A1-4C0E-99BA-7735CCB790BA}" dt="2025-02-04T12:43:43.682" v="260" actId="207"/>
          <ac:spMkLst>
            <pc:docMk/>
            <pc:sldMk cId="108276329" sldId="439"/>
            <ac:spMk id="7" creationId="{473CCDB2-BB2F-1F18-8AA1-853CD00D70D0}"/>
          </ac:spMkLst>
        </pc:spChg>
        <pc:spChg chg="add mod">
          <ac:chgData name="Gé Verbeek" userId="20d2065d-8055-4a68-a463-00777506795f" providerId="ADAL" clId="{F1462815-61A1-4C0E-99BA-7735CCB790BA}" dt="2025-02-04T12:43:58.420" v="262" actId="1076"/>
          <ac:spMkLst>
            <pc:docMk/>
            <pc:sldMk cId="108276329" sldId="439"/>
            <ac:spMk id="8" creationId="{3F7F48EF-4718-B04C-12FC-FE2C5B8E8C51}"/>
          </ac:spMkLst>
        </pc:spChg>
        <pc:spChg chg="add mod">
          <ac:chgData name="Gé Verbeek" userId="20d2065d-8055-4a68-a463-00777506795f" providerId="ADAL" clId="{F1462815-61A1-4C0E-99BA-7735CCB790BA}" dt="2025-02-04T12:44:12.572" v="266" actId="14100"/>
          <ac:spMkLst>
            <pc:docMk/>
            <pc:sldMk cId="108276329" sldId="439"/>
            <ac:spMk id="9" creationId="{73C31FCA-57CB-BD39-D326-614D4E885596}"/>
          </ac:spMkLst>
        </pc:spChg>
        <pc:spChg chg="add mod">
          <ac:chgData name="Gé Verbeek" userId="20d2065d-8055-4a68-a463-00777506795f" providerId="ADAL" clId="{F1462815-61A1-4C0E-99BA-7735CCB790BA}" dt="2025-02-04T12:44:24.687" v="269" actId="1076"/>
          <ac:spMkLst>
            <pc:docMk/>
            <pc:sldMk cId="108276329" sldId="439"/>
            <ac:spMk id="10" creationId="{99ED2A83-7857-9E44-6820-690410DB2897}"/>
          </ac:spMkLst>
        </pc:spChg>
        <pc:spChg chg="add mod">
          <ac:chgData name="Gé Verbeek" userId="20d2065d-8055-4a68-a463-00777506795f" providerId="ADAL" clId="{F1462815-61A1-4C0E-99BA-7735CCB790BA}" dt="2025-02-04T12:44:38.718" v="271" actId="1076"/>
          <ac:spMkLst>
            <pc:docMk/>
            <pc:sldMk cId="108276329" sldId="439"/>
            <ac:spMk id="11" creationId="{FE5BAAF1-4FED-62F0-2BB9-607E39651B25}"/>
          </ac:spMkLst>
        </pc:spChg>
        <pc:spChg chg="add mod">
          <ac:chgData name="Gé Verbeek" userId="20d2065d-8055-4a68-a463-00777506795f" providerId="ADAL" clId="{F1462815-61A1-4C0E-99BA-7735CCB790BA}" dt="2025-02-04T12:44:56.934" v="273" actId="1076"/>
          <ac:spMkLst>
            <pc:docMk/>
            <pc:sldMk cId="108276329" sldId="439"/>
            <ac:spMk id="12" creationId="{2BD15895-BB98-9AFF-6F62-F2476AE7FF2F}"/>
          </ac:spMkLst>
        </pc:spChg>
        <pc:spChg chg="add mod">
          <ac:chgData name="Gé Verbeek" userId="20d2065d-8055-4a68-a463-00777506795f" providerId="ADAL" clId="{F1462815-61A1-4C0E-99BA-7735CCB790BA}" dt="2025-02-04T12:45:08.835" v="275" actId="1076"/>
          <ac:spMkLst>
            <pc:docMk/>
            <pc:sldMk cId="108276329" sldId="439"/>
            <ac:spMk id="13" creationId="{199F6A01-5968-709E-F6D1-289B6A101F6B}"/>
          </ac:spMkLst>
        </pc:spChg>
        <pc:spChg chg="add mod">
          <ac:chgData name="Gé Verbeek" userId="20d2065d-8055-4a68-a463-00777506795f" providerId="ADAL" clId="{F1462815-61A1-4C0E-99BA-7735CCB790BA}" dt="2025-02-04T12:45:19.982" v="277" actId="1076"/>
          <ac:spMkLst>
            <pc:docMk/>
            <pc:sldMk cId="108276329" sldId="439"/>
            <ac:spMk id="14" creationId="{4C5F1A13-6462-E9E0-67C4-023E36F23E59}"/>
          </ac:spMkLst>
        </pc:spChg>
        <pc:spChg chg="add mod">
          <ac:chgData name="Gé Verbeek" userId="20d2065d-8055-4a68-a463-00777506795f" providerId="ADAL" clId="{F1462815-61A1-4C0E-99BA-7735CCB790BA}" dt="2025-02-04T12:45:38.909" v="282" actId="14100"/>
          <ac:spMkLst>
            <pc:docMk/>
            <pc:sldMk cId="108276329" sldId="439"/>
            <ac:spMk id="15" creationId="{7519383A-5948-0285-654D-F4465F9EC86B}"/>
          </ac:spMkLst>
        </pc:spChg>
        <pc:spChg chg="mod">
          <ac:chgData name="Gé Verbeek" userId="20d2065d-8055-4a68-a463-00777506795f" providerId="ADAL" clId="{F1462815-61A1-4C0E-99BA-7735CCB790BA}" dt="2025-02-04T12:41:34.919" v="248" actId="27636"/>
          <ac:spMkLst>
            <pc:docMk/>
            <pc:sldMk cId="108276329" sldId="439"/>
            <ac:spMk id="5122" creationId="{80899F95-2E30-4511-922B-B88C19CF0D84}"/>
          </ac:spMkLst>
        </pc:spChg>
        <pc:picChg chg="mod">
          <ac:chgData name="Gé Verbeek" userId="20d2065d-8055-4a68-a463-00777506795f" providerId="ADAL" clId="{F1462815-61A1-4C0E-99BA-7735CCB790BA}" dt="2025-02-04T12:44:19.846" v="268" actId="1076"/>
          <ac:picMkLst>
            <pc:docMk/>
            <pc:sldMk cId="108276329" sldId="439"/>
            <ac:picMk id="2" creationId="{61F05F15-0773-48A8-87A8-32C10B3DFDFA}"/>
          </ac:picMkLst>
        </pc:picChg>
        <pc:picChg chg="add mod">
          <ac:chgData name="Gé Verbeek" userId="20d2065d-8055-4a68-a463-00777506795f" providerId="ADAL" clId="{F1462815-61A1-4C0E-99BA-7735CCB790BA}" dt="2025-02-04T12:45:35.556" v="281" actId="1076"/>
          <ac:picMkLst>
            <pc:docMk/>
            <pc:sldMk cId="108276329" sldId="439"/>
            <ac:picMk id="4" creationId="{84BD15CC-B825-3239-5729-F4B9B1D74ECC}"/>
          </ac:picMkLst>
        </pc:picChg>
        <pc:picChg chg="add mod">
          <ac:chgData name="Gé Verbeek" userId="20d2065d-8055-4a68-a463-00777506795f" providerId="ADAL" clId="{F1462815-61A1-4C0E-99BA-7735CCB790BA}" dt="2025-02-04T12:41:11.475" v="209" actId="1076"/>
          <ac:picMkLst>
            <pc:docMk/>
            <pc:sldMk cId="108276329" sldId="439"/>
            <ac:picMk id="5" creationId="{38FA622A-7EF1-75DB-0817-8DB13BB91FC7}"/>
          </ac:picMkLst>
        </pc:picChg>
        <pc:picChg chg="add mod">
          <ac:chgData name="Gé Verbeek" userId="20d2065d-8055-4a68-a463-00777506795f" providerId="ADAL" clId="{F1462815-61A1-4C0E-99BA-7735CCB790BA}" dt="2025-02-04T12:42:05.693" v="253" actId="1076"/>
          <ac:picMkLst>
            <pc:docMk/>
            <pc:sldMk cId="108276329" sldId="439"/>
            <ac:picMk id="6" creationId="{447FDDA6-046C-07CC-27FC-4607488D7DA4}"/>
          </ac:picMkLst>
        </pc:picChg>
      </pc:sldChg>
      <pc:sldChg chg="del">
        <pc:chgData name="Gé Verbeek" userId="20d2065d-8055-4a68-a463-00777506795f" providerId="ADAL" clId="{F1462815-61A1-4C0E-99BA-7735CCB790BA}" dt="2025-02-04T12:10:00.153" v="3" actId="47"/>
        <pc:sldMkLst>
          <pc:docMk/>
          <pc:sldMk cId="1885044414" sldId="440"/>
        </pc:sldMkLst>
      </pc:sldChg>
      <pc:sldChg chg="modSp mod">
        <pc:chgData name="Gé Verbeek" userId="20d2065d-8055-4a68-a463-00777506795f" providerId="ADAL" clId="{F1462815-61A1-4C0E-99BA-7735CCB790BA}" dt="2025-02-04T13:39:59.646" v="355" actId="6549"/>
        <pc:sldMkLst>
          <pc:docMk/>
          <pc:sldMk cId="125313374" sldId="441"/>
        </pc:sldMkLst>
        <pc:spChg chg="mod">
          <ac:chgData name="Gé Verbeek" userId="20d2065d-8055-4a68-a463-00777506795f" providerId="ADAL" clId="{F1462815-61A1-4C0E-99BA-7735CCB790BA}" dt="2025-02-04T13:39:59.646" v="355" actId="6549"/>
          <ac:spMkLst>
            <pc:docMk/>
            <pc:sldMk cId="125313374" sldId="441"/>
            <ac:spMk id="5" creationId="{9EE860EB-E080-552C-FE66-3349056A2912}"/>
          </ac:spMkLst>
        </pc:spChg>
      </pc:sldChg>
      <pc:sldChg chg="del ord">
        <pc:chgData name="Gé Verbeek" userId="20d2065d-8055-4a68-a463-00777506795f" providerId="ADAL" clId="{F1462815-61A1-4C0E-99BA-7735CCB790BA}" dt="2025-02-04T12:09:42.921" v="2" actId="47"/>
        <pc:sldMkLst>
          <pc:docMk/>
          <pc:sldMk cId="3972703540" sldId="441"/>
        </pc:sldMkLst>
      </pc:sldChg>
      <pc:sldChg chg="del">
        <pc:chgData name="Gé Verbeek" userId="20d2065d-8055-4a68-a463-00777506795f" providerId="ADAL" clId="{F1462815-61A1-4C0E-99BA-7735CCB790BA}" dt="2025-02-04T12:10:00.153" v="3" actId="47"/>
        <pc:sldMkLst>
          <pc:docMk/>
          <pc:sldMk cId="4103178366" sldId="442"/>
        </pc:sldMkLst>
      </pc:sldChg>
      <pc:sldChg chg="del">
        <pc:chgData name="Gé Verbeek" userId="20d2065d-8055-4a68-a463-00777506795f" providerId="ADAL" clId="{F1462815-61A1-4C0E-99BA-7735CCB790BA}" dt="2025-02-04T12:10:00.153" v="3" actId="47"/>
        <pc:sldMkLst>
          <pc:docMk/>
          <pc:sldMk cId="610167660" sldId="443"/>
        </pc:sldMkLst>
      </pc:sldChg>
      <pc:sldChg chg="del">
        <pc:chgData name="Gé Verbeek" userId="20d2065d-8055-4a68-a463-00777506795f" providerId="ADAL" clId="{F1462815-61A1-4C0E-99BA-7735CCB790BA}" dt="2025-02-04T12:10:00.153" v="3" actId="47"/>
        <pc:sldMkLst>
          <pc:docMk/>
          <pc:sldMk cId="2487480582" sldId="444"/>
        </pc:sldMkLst>
      </pc:sldChg>
      <pc:sldChg chg="del">
        <pc:chgData name="Gé Verbeek" userId="20d2065d-8055-4a68-a463-00777506795f" providerId="ADAL" clId="{F1462815-61A1-4C0E-99BA-7735CCB790BA}" dt="2025-02-04T12:10:00.153" v="3" actId="47"/>
        <pc:sldMkLst>
          <pc:docMk/>
          <pc:sldMk cId="2676946682" sldId="445"/>
        </pc:sldMkLst>
      </pc:sldChg>
      <pc:sldChg chg="modSp mod">
        <pc:chgData name="Gé Verbeek" userId="20d2065d-8055-4a68-a463-00777506795f" providerId="ADAL" clId="{F1462815-61A1-4C0E-99BA-7735CCB790BA}" dt="2025-02-04T12:50:23.204" v="284" actId="27636"/>
        <pc:sldMkLst>
          <pc:docMk/>
          <pc:sldMk cId="1639290619" sldId="450"/>
        </pc:sldMkLst>
        <pc:spChg chg="mod">
          <ac:chgData name="Gé Verbeek" userId="20d2065d-8055-4a68-a463-00777506795f" providerId="ADAL" clId="{F1462815-61A1-4C0E-99BA-7735CCB790BA}" dt="2025-02-04T12:50:23.204" v="284" actId="27636"/>
          <ac:spMkLst>
            <pc:docMk/>
            <pc:sldMk cId="1639290619" sldId="450"/>
            <ac:spMk id="3" creationId="{F732A767-E7F3-4C80-AA78-79C36AEDA6B2}"/>
          </ac:spMkLst>
        </pc:spChg>
      </pc:sldChg>
      <pc:sldChg chg="modSp mod">
        <pc:chgData name="Gé Verbeek" userId="20d2065d-8055-4a68-a463-00777506795f" providerId="ADAL" clId="{F1462815-61A1-4C0E-99BA-7735CCB790BA}" dt="2025-02-04T12:51:29.328" v="291" actId="20577"/>
        <pc:sldMkLst>
          <pc:docMk/>
          <pc:sldMk cId="1477773618" sldId="451"/>
        </pc:sldMkLst>
        <pc:spChg chg="mod">
          <ac:chgData name="Gé Verbeek" userId="20d2065d-8055-4a68-a463-00777506795f" providerId="ADAL" clId="{F1462815-61A1-4C0E-99BA-7735CCB790BA}" dt="2025-02-04T12:51:29.328" v="291" actId="20577"/>
          <ac:spMkLst>
            <pc:docMk/>
            <pc:sldMk cId="1477773618" sldId="451"/>
            <ac:spMk id="3" creationId="{F732A767-E7F3-4C80-AA78-79C36AEDA6B2}"/>
          </ac:spMkLst>
        </pc:spChg>
      </pc:sldChg>
      <pc:sldChg chg="del">
        <pc:chgData name="Gé Verbeek" userId="20d2065d-8055-4a68-a463-00777506795f" providerId="ADAL" clId="{F1462815-61A1-4C0E-99BA-7735CCB790BA}" dt="2025-02-04T13:37:17.993" v="296" actId="47"/>
        <pc:sldMkLst>
          <pc:docMk/>
          <pc:sldMk cId="1309701515" sldId="452"/>
        </pc:sldMkLst>
      </pc:sldChg>
      <pc:sldChg chg="del">
        <pc:chgData name="Gé Verbeek" userId="20d2065d-8055-4a68-a463-00777506795f" providerId="ADAL" clId="{F1462815-61A1-4C0E-99BA-7735CCB790BA}" dt="2025-02-04T12:10:00.153" v="3" actId="47"/>
        <pc:sldMkLst>
          <pc:docMk/>
          <pc:sldMk cId="1146660964" sldId="453"/>
        </pc:sldMkLst>
      </pc:sldChg>
      <pc:sldChg chg="add del">
        <pc:chgData name="Gé Verbeek" userId="20d2065d-8055-4a68-a463-00777506795f" providerId="ADAL" clId="{F1462815-61A1-4C0E-99BA-7735CCB790BA}" dt="2025-02-04T12:39:47.025" v="193" actId="2890"/>
        <pc:sldMkLst>
          <pc:docMk/>
          <pc:sldMk cId="1402435496" sldId="453"/>
        </pc:sldMkLst>
      </pc:sldChg>
      <pc:sldChg chg="del">
        <pc:chgData name="Gé Verbeek" userId="20d2065d-8055-4a68-a463-00777506795f" providerId="ADAL" clId="{F1462815-61A1-4C0E-99BA-7735CCB790BA}" dt="2025-02-04T12:10:00.153" v="3" actId="47"/>
        <pc:sldMkLst>
          <pc:docMk/>
          <pc:sldMk cId="867154738" sldId="45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4-2-2025</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F02E0-DB6B-495D-8684-7297BB1858EF}" type="datetimeFigureOut">
              <a:rPr lang="nl-NL" smtClean="0"/>
              <a:t>4-2-2025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2AE81-861B-4764-8A92-10FE93FC7A5B}" type="slidenum">
              <a:rPr lang="nl-NL" smtClean="0"/>
              <a:t>‹nr.›</a:t>
            </a:fld>
            <a:endParaRPr lang="nl-NL"/>
          </a:p>
        </p:txBody>
      </p:sp>
    </p:spTree>
    <p:extLst>
      <p:ext uri="{BB962C8B-B14F-4D97-AF65-F5344CB8AC3E}">
        <p14:creationId xmlns:p14="http://schemas.microsoft.com/office/powerpoint/2010/main" val="1927702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a:t>
            </a:fld>
            <a:endParaRPr lang="nl-NL" altLang="nl-NL"/>
          </a:p>
        </p:txBody>
      </p:sp>
    </p:spTree>
    <p:extLst>
      <p:ext uri="{BB962C8B-B14F-4D97-AF65-F5344CB8AC3E}">
        <p14:creationId xmlns:p14="http://schemas.microsoft.com/office/powerpoint/2010/main" val="1052902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12</a:t>
            </a:fld>
            <a:endParaRPr lang="nl-NL" altLang="nl-NL"/>
          </a:p>
        </p:txBody>
      </p:sp>
    </p:spTree>
    <p:extLst>
      <p:ext uri="{BB962C8B-B14F-4D97-AF65-F5344CB8AC3E}">
        <p14:creationId xmlns:p14="http://schemas.microsoft.com/office/powerpoint/2010/main" val="3394984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13</a:t>
            </a:fld>
            <a:endParaRPr lang="nl-NL" altLang="nl-NL"/>
          </a:p>
        </p:txBody>
      </p:sp>
    </p:spTree>
    <p:extLst>
      <p:ext uri="{BB962C8B-B14F-4D97-AF65-F5344CB8AC3E}">
        <p14:creationId xmlns:p14="http://schemas.microsoft.com/office/powerpoint/2010/main" val="2333910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14</a:t>
            </a:fld>
            <a:endParaRPr lang="nl-NL" altLang="nl-NL"/>
          </a:p>
        </p:txBody>
      </p:sp>
    </p:spTree>
    <p:extLst>
      <p:ext uri="{BB962C8B-B14F-4D97-AF65-F5344CB8AC3E}">
        <p14:creationId xmlns:p14="http://schemas.microsoft.com/office/powerpoint/2010/main" val="4094178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15</a:t>
            </a:fld>
            <a:endParaRPr lang="nl-NL" altLang="nl-NL"/>
          </a:p>
        </p:txBody>
      </p:sp>
    </p:spTree>
    <p:extLst>
      <p:ext uri="{BB962C8B-B14F-4D97-AF65-F5344CB8AC3E}">
        <p14:creationId xmlns:p14="http://schemas.microsoft.com/office/powerpoint/2010/main" val="1289869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16</a:t>
            </a:fld>
            <a:endParaRPr lang="nl-NL" altLang="nl-NL"/>
          </a:p>
        </p:txBody>
      </p:sp>
    </p:spTree>
    <p:extLst>
      <p:ext uri="{BB962C8B-B14F-4D97-AF65-F5344CB8AC3E}">
        <p14:creationId xmlns:p14="http://schemas.microsoft.com/office/powerpoint/2010/main" val="1567542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17</a:t>
            </a:fld>
            <a:endParaRPr lang="nl-NL" altLang="nl-NL"/>
          </a:p>
        </p:txBody>
      </p:sp>
    </p:spTree>
    <p:extLst>
      <p:ext uri="{BB962C8B-B14F-4D97-AF65-F5344CB8AC3E}">
        <p14:creationId xmlns:p14="http://schemas.microsoft.com/office/powerpoint/2010/main" val="3394984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25</a:t>
            </a:fld>
            <a:endParaRPr lang="nl-NL" altLang="nl-NL"/>
          </a:p>
        </p:txBody>
      </p:sp>
    </p:spTree>
    <p:extLst>
      <p:ext uri="{BB962C8B-B14F-4D97-AF65-F5344CB8AC3E}">
        <p14:creationId xmlns:p14="http://schemas.microsoft.com/office/powerpoint/2010/main" val="416173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a:t>
            </a:fld>
            <a:endParaRPr lang="nl-NL" altLang="nl-NL"/>
          </a:p>
        </p:txBody>
      </p:sp>
    </p:spTree>
    <p:extLst>
      <p:ext uri="{BB962C8B-B14F-4D97-AF65-F5344CB8AC3E}">
        <p14:creationId xmlns:p14="http://schemas.microsoft.com/office/powerpoint/2010/main" val="340737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5"/>
          </p:nvPr>
        </p:nvSpPr>
        <p:spPr/>
        <p:txBody>
          <a:bodyPr/>
          <a:lstStyle/>
          <a:p>
            <a:fld id="{BC1C9D5C-A24E-42B5-BD13-FFCE29705434}" type="slidenum">
              <a:rPr lang="nl-NL" smtClean="0"/>
              <a:t>5</a:t>
            </a:fld>
            <a:endParaRPr lang="nl-NL"/>
          </a:p>
        </p:txBody>
      </p:sp>
    </p:spTree>
    <p:extLst>
      <p:ext uri="{BB962C8B-B14F-4D97-AF65-F5344CB8AC3E}">
        <p14:creationId xmlns:p14="http://schemas.microsoft.com/office/powerpoint/2010/main" val="3234058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6</a:t>
            </a:fld>
            <a:endParaRPr lang="nl-NL" altLang="nl-NL"/>
          </a:p>
        </p:txBody>
      </p:sp>
    </p:spTree>
    <p:extLst>
      <p:ext uri="{BB962C8B-B14F-4D97-AF65-F5344CB8AC3E}">
        <p14:creationId xmlns:p14="http://schemas.microsoft.com/office/powerpoint/2010/main" val="1245243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7</a:t>
            </a:fld>
            <a:endParaRPr lang="nl-NL" altLang="nl-NL"/>
          </a:p>
        </p:txBody>
      </p:sp>
    </p:spTree>
    <p:extLst>
      <p:ext uri="{BB962C8B-B14F-4D97-AF65-F5344CB8AC3E}">
        <p14:creationId xmlns:p14="http://schemas.microsoft.com/office/powerpoint/2010/main" val="2073427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8</a:t>
            </a:fld>
            <a:endParaRPr lang="nl-NL" altLang="nl-NL"/>
          </a:p>
        </p:txBody>
      </p:sp>
    </p:spTree>
    <p:extLst>
      <p:ext uri="{BB962C8B-B14F-4D97-AF65-F5344CB8AC3E}">
        <p14:creationId xmlns:p14="http://schemas.microsoft.com/office/powerpoint/2010/main" val="2452648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9</a:t>
            </a:fld>
            <a:endParaRPr lang="nl-NL" altLang="nl-NL"/>
          </a:p>
        </p:txBody>
      </p:sp>
    </p:spTree>
    <p:extLst>
      <p:ext uri="{BB962C8B-B14F-4D97-AF65-F5344CB8AC3E}">
        <p14:creationId xmlns:p14="http://schemas.microsoft.com/office/powerpoint/2010/main" val="3482068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10</a:t>
            </a:fld>
            <a:endParaRPr lang="nl-NL" altLang="nl-NL"/>
          </a:p>
        </p:txBody>
      </p:sp>
    </p:spTree>
    <p:extLst>
      <p:ext uri="{BB962C8B-B14F-4D97-AF65-F5344CB8AC3E}">
        <p14:creationId xmlns:p14="http://schemas.microsoft.com/office/powerpoint/2010/main" val="4064400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11</a:t>
            </a:fld>
            <a:endParaRPr lang="nl-NL" altLang="nl-NL"/>
          </a:p>
        </p:txBody>
      </p:sp>
    </p:spTree>
    <p:extLst>
      <p:ext uri="{BB962C8B-B14F-4D97-AF65-F5344CB8AC3E}">
        <p14:creationId xmlns:p14="http://schemas.microsoft.com/office/powerpoint/2010/main" val="33564930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kstvak 3"/>
          <p:cNvSpPr txBox="1"/>
          <p:nvPr userDrawn="1"/>
        </p:nvSpPr>
        <p:spPr>
          <a:xfrm>
            <a:off x="1087655" y="6098221"/>
            <a:ext cx="6240021" cy="457190"/>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kstvak 4"/>
          <p:cNvSpPr txBox="1"/>
          <p:nvPr userDrawn="1"/>
        </p:nvSpPr>
        <p:spPr>
          <a:xfrm>
            <a:off x="1130533" y="6142150"/>
            <a:ext cx="5963286"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menti.com/" TargetMode="External"/><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3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Lichtreactie</a:t>
            </a:r>
          </a:p>
        </p:txBody>
      </p:sp>
      <p:pic>
        <p:nvPicPr>
          <p:cNvPr id="2" name="Tijdelijke aanduiding voor inhoud 1">
            <a:extLst>
              <a:ext uri="{FF2B5EF4-FFF2-40B4-BE49-F238E27FC236}">
                <a16:creationId xmlns:a16="http://schemas.microsoft.com/office/drawing/2014/main" id="{09505DE8-A921-448C-B1F2-FD8E47CEE64B}"/>
              </a:ext>
            </a:extLst>
          </p:cNvPr>
          <p:cNvPicPr>
            <a:picLocks noGrp="1" noChangeAspect="1"/>
          </p:cNvPicPr>
          <p:nvPr>
            <p:ph idx="1"/>
          </p:nvPr>
        </p:nvPicPr>
        <p:blipFill>
          <a:blip r:embed="rId3"/>
          <a:stretch>
            <a:fillRect/>
          </a:stretch>
        </p:blipFill>
        <p:spPr>
          <a:xfrm>
            <a:off x="182076" y="1588951"/>
            <a:ext cx="5425093" cy="4477804"/>
          </a:xfrm>
          <a:prstGeom prst="rect">
            <a:avLst/>
          </a:prstGeom>
        </p:spPr>
      </p:pic>
      <p:sp>
        <p:nvSpPr>
          <p:cNvPr id="3" name="Ovaal 2">
            <a:extLst>
              <a:ext uri="{FF2B5EF4-FFF2-40B4-BE49-F238E27FC236}">
                <a16:creationId xmlns:a16="http://schemas.microsoft.com/office/drawing/2014/main" id="{5F8416EF-3DBC-D4A8-AAA8-B5EE56F00976}"/>
              </a:ext>
            </a:extLst>
          </p:cNvPr>
          <p:cNvSpPr/>
          <p:nvPr/>
        </p:nvSpPr>
        <p:spPr>
          <a:xfrm>
            <a:off x="2684142" y="3761614"/>
            <a:ext cx="1090247" cy="439615"/>
          </a:xfrm>
          <a:prstGeom prst="ellipse">
            <a:avLst/>
          </a:prstGeom>
          <a:solidFill>
            <a:srgbClr val="E7E7DF"/>
          </a:solidFill>
          <a:ln>
            <a:solidFill>
              <a:srgbClr val="E7E7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EA019D3B-A67C-6AB3-A9C3-E5ADA4D73F54}"/>
              </a:ext>
            </a:extLst>
          </p:cNvPr>
          <p:cNvPicPr>
            <a:picLocks noChangeAspect="1"/>
          </p:cNvPicPr>
          <p:nvPr/>
        </p:nvPicPr>
        <p:blipFill>
          <a:blip r:embed="rId4"/>
          <a:stretch>
            <a:fillRect/>
          </a:stretch>
        </p:blipFill>
        <p:spPr>
          <a:xfrm>
            <a:off x="5999992" y="1970885"/>
            <a:ext cx="6192008" cy="4295114"/>
          </a:xfrm>
          <a:prstGeom prst="rect">
            <a:avLst/>
          </a:prstGeom>
        </p:spPr>
      </p:pic>
      <p:sp>
        <p:nvSpPr>
          <p:cNvPr id="6" name="Ovaal 5">
            <a:extLst>
              <a:ext uri="{FF2B5EF4-FFF2-40B4-BE49-F238E27FC236}">
                <a16:creationId xmlns:a16="http://schemas.microsoft.com/office/drawing/2014/main" id="{4DB7518F-62C3-0F1C-AAD4-5EC8E8926F2B}"/>
              </a:ext>
            </a:extLst>
          </p:cNvPr>
          <p:cNvSpPr/>
          <p:nvPr/>
        </p:nvSpPr>
        <p:spPr>
          <a:xfrm>
            <a:off x="6909758" y="2078966"/>
            <a:ext cx="914400" cy="612476"/>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CD82B1D1-EEA3-A2A5-CEBB-4EFD36769D1E}"/>
              </a:ext>
            </a:extLst>
          </p:cNvPr>
          <p:cNvSpPr/>
          <p:nvPr/>
        </p:nvSpPr>
        <p:spPr>
          <a:xfrm>
            <a:off x="7916173" y="2078966"/>
            <a:ext cx="914400" cy="612476"/>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F961419A-56A9-9B17-29DC-307834C48527}"/>
              </a:ext>
            </a:extLst>
          </p:cNvPr>
          <p:cNvSpPr/>
          <p:nvPr/>
        </p:nvSpPr>
        <p:spPr>
          <a:xfrm>
            <a:off x="8830573" y="4416724"/>
            <a:ext cx="914400" cy="47157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8942F0E1-9BA3-6CA1-BF3B-8840ABEA372D}"/>
              </a:ext>
            </a:extLst>
          </p:cNvPr>
          <p:cNvSpPr/>
          <p:nvPr/>
        </p:nvSpPr>
        <p:spPr>
          <a:xfrm>
            <a:off x="8830573" y="4882716"/>
            <a:ext cx="914400" cy="387519"/>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643504C9-0F53-AA66-24CB-7C27477F229F}"/>
              </a:ext>
            </a:extLst>
          </p:cNvPr>
          <p:cNvSpPr/>
          <p:nvPr/>
        </p:nvSpPr>
        <p:spPr>
          <a:xfrm>
            <a:off x="7916173" y="5736227"/>
            <a:ext cx="914400" cy="612476"/>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a16="http://schemas.microsoft.com/office/drawing/2014/main" id="{BA16671B-4598-FED5-C2FB-6F2A28D05180}"/>
              </a:ext>
            </a:extLst>
          </p:cNvPr>
          <p:cNvPicPr>
            <a:picLocks noChangeAspect="1"/>
          </p:cNvPicPr>
          <p:nvPr/>
        </p:nvPicPr>
        <p:blipFill>
          <a:blip r:embed="rId5"/>
          <a:stretch>
            <a:fillRect/>
          </a:stretch>
        </p:blipFill>
        <p:spPr>
          <a:xfrm>
            <a:off x="8830573" y="3950732"/>
            <a:ext cx="795155" cy="325091"/>
          </a:xfrm>
          <a:prstGeom prst="rect">
            <a:avLst/>
          </a:prstGeom>
        </p:spPr>
      </p:pic>
    </p:spTree>
    <p:extLst>
      <p:ext uri="{BB962C8B-B14F-4D97-AF65-F5344CB8AC3E}">
        <p14:creationId xmlns:p14="http://schemas.microsoft.com/office/powerpoint/2010/main" val="324522963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Lichtreactie</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7886700" cy="4738260"/>
          </a:xfrm>
        </p:spPr>
        <p:txBody>
          <a:bodyPr>
            <a:normAutofit/>
          </a:bodyPr>
          <a:lstStyle/>
          <a:p>
            <a:pPr indent="0">
              <a:buNone/>
              <a:defRPr/>
            </a:pPr>
            <a:r>
              <a:rPr lang="nl-NL" dirty="0"/>
              <a:t>(zon) energie brengt het bladgroen op een hoger energie niveau door afsplitsing van elektronen.</a:t>
            </a:r>
          </a:p>
          <a:p>
            <a:pPr indent="0">
              <a:buNone/>
              <a:defRPr/>
            </a:pPr>
            <a:endParaRPr lang="nl-NL" dirty="0"/>
          </a:p>
          <a:p>
            <a:pPr indent="0">
              <a:buNone/>
              <a:defRPr/>
            </a:pPr>
            <a:r>
              <a:rPr lang="nl-NL" dirty="0"/>
              <a:t>Dit hoger energie niveau is een instabiele toestand, die maar één miljardste seconde blijft bestaan</a:t>
            </a:r>
          </a:p>
          <a:p>
            <a:pPr indent="0">
              <a:buNone/>
              <a:defRPr/>
            </a:pPr>
            <a:endParaRPr lang="nl-NL" dirty="0"/>
          </a:p>
          <a:p>
            <a:pPr indent="0">
              <a:buNone/>
              <a:defRPr/>
            </a:pPr>
            <a:r>
              <a:rPr lang="nl-NL" dirty="0"/>
              <a:t>Vervolgens zijn er 3 mogelijkheden:</a:t>
            </a:r>
          </a:p>
        </p:txBody>
      </p:sp>
      <p:pic>
        <p:nvPicPr>
          <p:cNvPr id="3" name="Afbeelding 2">
            <a:extLst>
              <a:ext uri="{FF2B5EF4-FFF2-40B4-BE49-F238E27FC236}">
                <a16:creationId xmlns:a16="http://schemas.microsoft.com/office/drawing/2014/main" id="{5B587E4A-3E71-2CAB-61DE-892C5F2FC61C}"/>
              </a:ext>
            </a:extLst>
          </p:cNvPr>
          <p:cNvPicPr>
            <a:picLocks noChangeAspect="1"/>
          </p:cNvPicPr>
          <p:nvPr/>
        </p:nvPicPr>
        <p:blipFill>
          <a:blip r:embed="rId3"/>
          <a:stretch>
            <a:fillRect/>
          </a:stretch>
        </p:blipFill>
        <p:spPr>
          <a:xfrm>
            <a:off x="9028320" y="126659"/>
            <a:ext cx="3163679" cy="2167967"/>
          </a:xfrm>
          <a:prstGeom prst="rect">
            <a:avLst/>
          </a:prstGeom>
        </p:spPr>
      </p:pic>
      <p:pic>
        <p:nvPicPr>
          <p:cNvPr id="5" name="Afbeelding 4">
            <a:extLst>
              <a:ext uri="{FF2B5EF4-FFF2-40B4-BE49-F238E27FC236}">
                <a16:creationId xmlns:a16="http://schemas.microsoft.com/office/drawing/2014/main" id="{C8692C02-9903-71FE-D386-30B25C8AE2EF}"/>
              </a:ext>
            </a:extLst>
          </p:cNvPr>
          <p:cNvPicPr>
            <a:picLocks noChangeAspect="1"/>
          </p:cNvPicPr>
          <p:nvPr/>
        </p:nvPicPr>
        <p:blipFill>
          <a:blip r:embed="rId4"/>
          <a:stretch>
            <a:fillRect/>
          </a:stretch>
        </p:blipFill>
        <p:spPr>
          <a:xfrm>
            <a:off x="7334548" y="3997284"/>
            <a:ext cx="4734586" cy="2734057"/>
          </a:xfrm>
          <a:prstGeom prst="rect">
            <a:avLst/>
          </a:prstGeom>
        </p:spPr>
      </p:pic>
    </p:spTree>
    <p:extLst>
      <p:ext uri="{BB962C8B-B14F-4D97-AF65-F5344CB8AC3E}">
        <p14:creationId xmlns:p14="http://schemas.microsoft.com/office/powerpoint/2010/main" val="241972292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Lichtreactie</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3" y="1311215"/>
            <a:ext cx="7581697" cy="5337921"/>
          </a:xfrm>
        </p:spPr>
        <p:txBody>
          <a:bodyPr>
            <a:normAutofit/>
          </a:bodyPr>
          <a:lstStyle/>
          <a:p>
            <a:pPr indent="0">
              <a:buNone/>
              <a:defRPr/>
            </a:pPr>
            <a:r>
              <a:rPr lang="nl-NL" dirty="0"/>
              <a:t>Vervolgens zijn er 3 mogelijkheden:</a:t>
            </a:r>
          </a:p>
          <a:p>
            <a:pPr indent="0">
              <a:buNone/>
              <a:defRPr/>
            </a:pPr>
            <a:endParaRPr lang="nl-NL" dirty="0"/>
          </a:p>
          <a:p>
            <a:pPr marL="457200" indent="-457200">
              <a:buFont typeface="+mj-lt"/>
              <a:buAutoNum type="arabicPeriod"/>
              <a:defRPr/>
            </a:pPr>
            <a:r>
              <a:rPr lang="nl-NL" dirty="0"/>
              <a:t>De belangrijkste: het opgepepte elektron zet een hele reeks van reacties op gang waarin uiteindelijk de energiedragers ATP en NADPH ontstaan.</a:t>
            </a:r>
          </a:p>
          <a:p>
            <a:pPr marL="457200" indent="-457200">
              <a:buFont typeface="+mj-lt"/>
              <a:buAutoNum type="arabicPeriod"/>
              <a:defRPr/>
            </a:pPr>
            <a:endParaRPr lang="nl-NL" dirty="0"/>
          </a:p>
          <a:p>
            <a:pPr marL="457200" indent="-457200">
              <a:buFont typeface="+mj-lt"/>
              <a:buAutoNum type="arabicPeriod"/>
              <a:defRPr/>
            </a:pPr>
            <a:r>
              <a:rPr lang="nl-NL" dirty="0"/>
              <a:t>Het elektron vervalt meteen terug naar zijn oude energie niveau (zonder de chemische reacties). </a:t>
            </a:r>
            <a:br>
              <a:rPr lang="nl-NL" dirty="0"/>
            </a:br>
            <a:r>
              <a:rPr lang="nl-NL" dirty="0"/>
              <a:t>De energie wordt dan omgezet in temperatuursverhoging van het blad</a:t>
            </a:r>
          </a:p>
          <a:p>
            <a:pPr marL="457200" indent="-457200">
              <a:buFont typeface="+mj-lt"/>
              <a:buAutoNum type="arabicPeriod"/>
              <a:defRPr/>
            </a:pPr>
            <a:endParaRPr lang="nl-NL" dirty="0"/>
          </a:p>
          <a:p>
            <a:pPr marL="457200" indent="-457200">
              <a:buFont typeface="+mj-lt"/>
              <a:buAutoNum type="arabicPeriod"/>
              <a:defRPr/>
            </a:pPr>
            <a:r>
              <a:rPr lang="nl-NL" dirty="0"/>
              <a:t>Het elektron vervalt terug naar een tussenpositie, waarbij de energie als straling vrij komt.</a:t>
            </a:r>
          </a:p>
          <a:p>
            <a:pPr marL="457200" indent="-457200">
              <a:buFont typeface="+mj-lt"/>
              <a:buAutoNum type="arabicPeriod"/>
              <a:defRPr/>
            </a:pPr>
            <a:endParaRPr lang="nl-NL" dirty="0"/>
          </a:p>
        </p:txBody>
      </p:sp>
      <p:pic>
        <p:nvPicPr>
          <p:cNvPr id="2" name="Afbeelding 1">
            <a:extLst>
              <a:ext uri="{FF2B5EF4-FFF2-40B4-BE49-F238E27FC236}">
                <a16:creationId xmlns:a16="http://schemas.microsoft.com/office/drawing/2014/main" id="{E3C3467E-A3E0-4AA8-92A0-CE97D8E4FCD9}"/>
              </a:ext>
            </a:extLst>
          </p:cNvPr>
          <p:cNvPicPr>
            <a:picLocks noChangeAspect="1"/>
          </p:cNvPicPr>
          <p:nvPr/>
        </p:nvPicPr>
        <p:blipFill>
          <a:blip r:embed="rId3"/>
          <a:stretch>
            <a:fillRect/>
          </a:stretch>
        </p:blipFill>
        <p:spPr>
          <a:xfrm>
            <a:off x="8602457" y="4501809"/>
            <a:ext cx="3589543" cy="2240157"/>
          </a:xfrm>
          <a:prstGeom prst="rect">
            <a:avLst/>
          </a:prstGeom>
        </p:spPr>
      </p:pic>
      <p:sp>
        <p:nvSpPr>
          <p:cNvPr id="3" name="Ovaal 2">
            <a:extLst>
              <a:ext uri="{FF2B5EF4-FFF2-40B4-BE49-F238E27FC236}">
                <a16:creationId xmlns:a16="http://schemas.microsoft.com/office/drawing/2014/main" id="{AD128F91-1161-3137-C877-8D9DB6E8C55F}"/>
              </a:ext>
            </a:extLst>
          </p:cNvPr>
          <p:cNvSpPr/>
          <p:nvPr/>
        </p:nvSpPr>
        <p:spPr>
          <a:xfrm>
            <a:off x="10218948" y="5498795"/>
            <a:ext cx="562707" cy="246184"/>
          </a:xfrm>
          <a:prstGeom prst="ellipse">
            <a:avLst/>
          </a:prstGeom>
          <a:solidFill>
            <a:srgbClr val="E7E7DF"/>
          </a:solidFill>
          <a:ln>
            <a:solidFill>
              <a:srgbClr val="E7E7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739492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animEffect transition="in" filter="fade">
                                      <p:cBhvr>
                                        <p:cTn id="21" dur="1000"/>
                                        <p:tgtEl>
                                          <p:spTgt spid="7171">
                                            <p:txEl>
                                              <p:pRg st="6" end="6"/>
                                            </p:txEl>
                                          </p:spTgt>
                                        </p:tgtEl>
                                      </p:cBhvr>
                                    </p:animEffect>
                                    <p:anim calcmode="lin" valueType="num">
                                      <p:cBhvr>
                                        <p:cTn id="22"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r>
              <a:rPr lang="nl-NL" altLang="nl-NL" dirty="0"/>
              <a:t>Donkerreactie (Calvincyclus)</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7886700" cy="4738260"/>
          </a:xfrm>
        </p:spPr>
        <p:txBody>
          <a:bodyPr>
            <a:normAutofit/>
          </a:bodyPr>
          <a:lstStyle/>
          <a:p>
            <a:pPr indent="0">
              <a:buNone/>
              <a:defRPr/>
            </a:pPr>
            <a:r>
              <a:rPr lang="nl-NL" dirty="0"/>
              <a:t>De naam donkerreactie is enigszins verwarrend, omdat de naam duidt op het feit dat de reactie </a:t>
            </a:r>
            <a:r>
              <a:rPr lang="nl-NL" b="1" i="1" dirty="0">
                <a:solidFill>
                  <a:srgbClr val="0070C0"/>
                </a:solidFill>
              </a:rPr>
              <a:t>geen licht </a:t>
            </a:r>
            <a:r>
              <a:rPr lang="nl-NL" dirty="0"/>
              <a:t>nodig heeft en </a:t>
            </a:r>
            <a:r>
              <a:rPr lang="nl-NL" b="1" i="1" dirty="0">
                <a:solidFill>
                  <a:srgbClr val="0070C0"/>
                </a:solidFill>
              </a:rPr>
              <a:t>niet</a:t>
            </a:r>
            <a:r>
              <a:rPr lang="nl-NL" dirty="0"/>
              <a:t> dat de reactie in het </a:t>
            </a:r>
            <a:r>
              <a:rPr lang="nl-NL" b="1" i="1" dirty="0">
                <a:solidFill>
                  <a:srgbClr val="0070C0"/>
                </a:solidFill>
              </a:rPr>
              <a:t>donker</a:t>
            </a:r>
            <a:r>
              <a:rPr lang="nl-NL" dirty="0"/>
              <a:t> plaatsvindt. </a:t>
            </a:r>
          </a:p>
          <a:p>
            <a:pPr indent="0">
              <a:buNone/>
              <a:defRPr/>
            </a:pPr>
            <a:endParaRPr lang="nl-NL" dirty="0"/>
          </a:p>
          <a:p>
            <a:pPr indent="0">
              <a:buNone/>
              <a:defRPr/>
            </a:pPr>
            <a:r>
              <a:rPr lang="nl-NL" dirty="0"/>
              <a:t>Deze reacties worden daarom beter de </a:t>
            </a:r>
            <a:r>
              <a:rPr lang="nl-NL" b="1" i="1" dirty="0">
                <a:solidFill>
                  <a:srgbClr val="0070C0"/>
                </a:solidFill>
              </a:rPr>
              <a:t>lichtonafhankelijke reacties</a:t>
            </a:r>
            <a:r>
              <a:rPr lang="nl-NL" dirty="0"/>
              <a:t> genoemd.</a:t>
            </a:r>
          </a:p>
          <a:p>
            <a:pPr indent="0">
              <a:buNone/>
              <a:defRPr/>
            </a:pPr>
            <a:endParaRPr lang="nl-NL" dirty="0"/>
          </a:p>
          <a:p>
            <a:pPr indent="0">
              <a:buNone/>
              <a:defRPr/>
            </a:pPr>
            <a:r>
              <a:rPr lang="nl-NL" dirty="0"/>
              <a:t>Ook wordt vaak de naam </a:t>
            </a:r>
            <a:r>
              <a:rPr lang="nl-NL" b="1" i="1" dirty="0">
                <a:solidFill>
                  <a:srgbClr val="0070C0"/>
                </a:solidFill>
              </a:rPr>
              <a:t>Calvincyclus</a:t>
            </a:r>
            <a:r>
              <a:rPr lang="nl-NL" dirty="0"/>
              <a:t> gebruikt</a:t>
            </a:r>
          </a:p>
          <a:p>
            <a:pPr indent="0">
              <a:buNone/>
              <a:defRPr/>
            </a:pPr>
            <a:endParaRPr lang="nl-NL" dirty="0"/>
          </a:p>
        </p:txBody>
      </p:sp>
      <p:pic>
        <p:nvPicPr>
          <p:cNvPr id="2" name="Afbeelding 1">
            <a:extLst>
              <a:ext uri="{FF2B5EF4-FFF2-40B4-BE49-F238E27FC236}">
                <a16:creationId xmlns:a16="http://schemas.microsoft.com/office/drawing/2014/main" id="{2C29ECA6-CA3C-333E-9B0F-F16DFF714EBA}"/>
              </a:ext>
            </a:extLst>
          </p:cNvPr>
          <p:cNvPicPr>
            <a:picLocks noChangeAspect="1"/>
          </p:cNvPicPr>
          <p:nvPr/>
        </p:nvPicPr>
        <p:blipFill>
          <a:blip r:embed="rId3"/>
          <a:stretch>
            <a:fillRect/>
          </a:stretch>
        </p:blipFill>
        <p:spPr>
          <a:xfrm>
            <a:off x="8572866" y="5017477"/>
            <a:ext cx="3152775" cy="1447800"/>
          </a:xfrm>
          <a:prstGeom prst="rect">
            <a:avLst/>
          </a:prstGeom>
        </p:spPr>
      </p:pic>
    </p:spTree>
    <p:extLst>
      <p:ext uri="{BB962C8B-B14F-4D97-AF65-F5344CB8AC3E}">
        <p14:creationId xmlns:p14="http://schemas.microsoft.com/office/powerpoint/2010/main" val="18269124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Donkerreactie (Calvincyclus)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8099282" cy="4738260"/>
          </a:xfrm>
        </p:spPr>
        <p:txBody>
          <a:bodyPr>
            <a:normAutofit/>
          </a:bodyPr>
          <a:lstStyle/>
          <a:p>
            <a:pPr marL="342900" indent="-342900">
              <a:defRPr/>
            </a:pPr>
            <a:r>
              <a:rPr lang="nl-NL" dirty="0"/>
              <a:t>De waterstof atomen (H) (gekoppeld aan  NAPH)  gaan met koolstofdioxide (CO2) een reactie aan</a:t>
            </a:r>
          </a:p>
          <a:p>
            <a:pPr marL="342900" indent="-342900">
              <a:defRPr/>
            </a:pPr>
            <a:endParaRPr lang="nl-NL" dirty="0"/>
          </a:p>
          <a:p>
            <a:pPr marL="342900" indent="-342900">
              <a:defRPr/>
            </a:pPr>
            <a:r>
              <a:rPr lang="nl-NL" dirty="0"/>
              <a:t>Voor deze reactie is energie nodig, die komt van het ATP. Dat ATP is gemaakt tijdens de lichtreactie</a:t>
            </a:r>
          </a:p>
          <a:p>
            <a:pPr marL="342900" indent="-342900">
              <a:defRPr/>
            </a:pPr>
            <a:endParaRPr lang="nl-NL" dirty="0"/>
          </a:p>
          <a:p>
            <a:pPr marL="342900" indent="-342900">
              <a:defRPr/>
            </a:pPr>
            <a:r>
              <a:rPr lang="nl-NL" dirty="0"/>
              <a:t>Waterstof (H) en koolstofdioxide (CO2) vormen suikers (CH2O) zoals glucose (CH2O)6 = C6H12O6</a:t>
            </a:r>
          </a:p>
          <a:p>
            <a:pPr marL="342900" indent="-342900">
              <a:defRPr/>
            </a:pPr>
            <a:endParaRPr lang="nl-NL" dirty="0"/>
          </a:p>
          <a:p>
            <a:pPr marL="342900" indent="-342900">
              <a:defRPr/>
            </a:pPr>
            <a:r>
              <a:rPr lang="nl-NL" dirty="0"/>
              <a:t>Glucose wordt gebruikt om andere, grotere moleculen te maken zoals zetmeel.</a:t>
            </a:r>
          </a:p>
          <a:p>
            <a:pPr indent="0">
              <a:buNone/>
              <a:defRPr/>
            </a:pPr>
            <a:endParaRPr lang="nl-NL" dirty="0"/>
          </a:p>
        </p:txBody>
      </p:sp>
      <p:pic>
        <p:nvPicPr>
          <p:cNvPr id="2" name="Afbeelding 1">
            <a:extLst>
              <a:ext uri="{FF2B5EF4-FFF2-40B4-BE49-F238E27FC236}">
                <a16:creationId xmlns:a16="http://schemas.microsoft.com/office/drawing/2014/main" id="{A97BC4DB-E775-4A13-B116-A28CD5DF62ED}"/>
              </a:ext>
            </a:extLst>
          </p:cNvPr>
          <p:cNvPicPr>
            <a:picLocks noChangeAspect="1"/>
          </p:cNvPicPr>
          <p:nvPr/>
        </p:nvPicPr>
        <p:blipFill>
          <a:blip r:embed="rId3"/>
          <a:stretch>
            <a:fillRect/>
          </a:stretch>
        </p:blipFill>
        <p:spPr>
          <a:xfrm>
            <a:off x="9256145" y="118150"/>
            <a:ext cx="2872596" cy="1792726"/>
          </a:xfrm>
          <a:prstGeom prst="rect">
            <a:avLst/>
          </a:prstGeom>
        </p:spPr>
      </p:pic>
      <p:pic>
        <p:nvPicPr>
          <p:cNvPr id="3" name="Afbeelding 2">
            <a:extLst>
              <a:ext uri="{FF2B5EF4-FFF2-40B4-BE49-F238E27FC236}">
                <a16:creationId xmlns:a16="http://schemas.microsoft.com/office/drawing/2014/main" id="{14D660F7-CEF5-4835-9635-61B9CBD2294B}"/>
              </a:ext>
            </a:extLst>
          </p:cNvPr>
          <p:cNvPicPr>
            <a:picLocks noChangeAspect="1"/>
          </p:cNvPicPr>
          <p:nvPr/>
        </p:nvPicPr>
        <p:blipFill>
          <a:blip r:embed="rId4"/>
          <a:stretch>
            <a:fillRect/>
          </a:stretch>
        </p:blipFill>
        <p:spPr>
          <a:xfrm>
            <a:off x="9178506" y="4947125"/>
            <a:ext cx="2872596" cy="1906287"/>
          </a:xfrm>
          <a:prstGeom prst="rect">
            <a:avLst/>
          </a:prstGeom>
        </p:spPr>
      </p:pic>
      <p:pic>
        <p:nvPicPr>
          <p:cNvPr id="4" name="Afbeelding 3">
            <a:extLst>
              <a:ext uri="{FF2B5EF4-FFF2-40B4-BE49-F238E27FC236}">
                <a16:creationId xmlns:a16="http://schemas.microsoft.com/office/drawing/2014/main" id="{99F95030-01C0-111D-0A8B-6D76FD81EA2E}"/>
              </a:ext>
            </a:extLst>
          </p:cNvPr>
          <p:cNvPicPr>
            <a:picLocks noChangeAspect="1"/>
          </p:cNvPicPr>
          <p:nvPr/>
        </p:nvPicPr>
        <p:blipFill>
          <a:blip r:embed="rId5"/>
          <a:stretch>
            <a:fillRect/>
          </a:stretch>
        </p:blipFill>
        <p:spPr>
          <a:xfrm>
            <a:off x="10692443" y="889429"/>
            <a:ext cx="369244" cy="250167"/>
          </a:xfrm>
          <a:prstGeom prst="rect">
            <a:avLst/>
          </a:prstGeom>
        </p:spPr>
      </p:pic>
      <p:pic>
        <p:nvPicPr>
          <p:cNvPr id="5" name="Afbeelding 4">
            <a:extLst>
              <a:ext uri="{FF2B5EF4-FFF2-40B4-BE49-F238E27FC236}">
                <a16:creationId xmlns:a16="http://schemas.microsoft.com/office/drawing/2014/main" id="{8C8F6879-2EC1-2394-4129-514459F6368E}"/>
              </a:ext>
            </a:extLst>
          </p:cNvPr>
          <p:cNvPicPr>
            <a:picLocks noChangeAspect="1"/>
          </p:cNvPicPr>
          <p:nvPr/>
        </p:nvPicPr>
        <p:blipFill>
          <a:blip r:embed="rId5"/>
          <a:stretch>
            <a:fillRect/>
          </a:stretch>
        </p:blipFill>
        <p:spPr>
          <a:xfrm>
            <a:off x="10396623" y="5787482"/>
            <a:ext cx="218181" cy="225572"/>
          </a:xfrm>
          <a:prstGeom prst="rect">
            <a:avLst/>
          </a:prstGeom>
        </p:spPr>
      </p:pic>
    </p:spTree>
    <p:extLst>
      <p:ext uri="{BB962C8B-B14F-4D97-AF65-F5344CB8AC3E}">
        <p14:creationId xmlns:p14="http://schemas.microsoft.com/office/powerpoint/2010/main" val="168627078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animEffect transition="in" filter="fade">
                                      <p:cBhvr>
                                        <p:cTn id="21" dur="1000"/>
                                        <p:tgtEl>
                                          <p:spTgt spid="7171">
                                            <p:txEl>
                                              <p:pRg st="6" end="6"/>
                                            </p:txEl>
                                          </p:spTgt>
                                        </p:tgtEl>
                                      </p:cBhvr>
                                    </p:animEffect>
                                    <p:anim calcmode="lin" valueType="num">
                                      <p:cBhvr>
                                        <p:cTn id="22"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3" y="592001"/>
            <a:ext cx="9617531" cy="996950"/>
          </a:xfrm>
        </p:spPr>
        <p:txBody>
          <a:bodyPr>
            <a:normAutofit/>
          </a:bodyPr>
          <a:lstStyle/>
          <a:p>
            <a:pPr eaLnBrk="1" hangingPunct="1"/>
            <a:r>
              <a:rPr lang="nl-NL" altLang="nl-NL" b="1" dirty="0"/>
              <a:t>Lichtreactie                donker reactie</a:t>
            </a:r>
          </a:p>
        </p:txBody>
      </p:sp>
      <p:pic>
        <p:nvPicPr>
          <p:cNvPr id="2" name="Tijdelijke aanduiding voor inhoud 1">
            <a:extLst>
              <a:ext uri="{FF2B5EF4-FFF2-40B4-BE49-F238E27FC236}">
                <a16:creationId xmlns:a16="http://schemas.microsoft.com/office/drawing/2014/main" id="{61F05F15-0773-48A8-87A8-32C10B3DFDFA}"/>
              </a:ext>
            </a:extLst>
          </p:cNvPr>
          <p:cNvPicPr>
            <a:picLocks noGrp="1" noChangeAspect="1"/>
          </p:cNvPicPr>
          <p:nvPr>
            <p:ph idx="1"/>
          </p:nvPr>
        </p:nvPicPr>
        <p:blipFill>
          <a:blip r:embed="rId3"/>
          <a:stretch>
            <a:fillRect/>
          </a:stretch>
        </p:blipFill>
        <p:spPr>
          <a:xfrm>
            <a:off x="249019" y="2736663"/>
            <a:ext cx="5685955" cy="3547646"/>
          </a:xfrm>
          <a:prstGeom prst="rect">
            <a:avLst/>
          </a:prstGeom>
        </p:spPr>
      </p:pic>
      <p:sp>
        <p:nvSpPr>
          <p:cNvPr id="3" name="Ovaal 2">
            <a:extLst>
              <a:ext uri="{FF2B5EF4-FFF2-40B4-BE49-F238E27FC236}">
                <a16:creationId xmlns:a16="http://schemas.microsoft.com/office/drawing/2014/main" id="{8CBCCF8C-D8C7-E861-3C5A-2F0D8438CAD1}"/>
              </a:ext>
            </a:extLst>
          </p:cNvPr>
          <p:cNvSpPr/>
          <p:nvPr/>
        </p:nvSpPr>
        <p:spPr>
          <a:xfrm>
            <a:off x="3435638" y="4564806"/>
            <a:ext cx="1239716" cy="413238"/>
          </a:xfrm>
          <a:prstGeom prst="ellipse">
            <a:avLst/>
          </a:prstGeom>
          <a:solidFill>
            <a:srgbClr val="E7E7DF"/>
          </a:solidFill>
          <a:ln>
            <a:solidFill>
              <a:srgbClr val="E7E7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84BD15CC-B825-3239-5729-F4B9B1D74ECC}"/>
              </a:ext>
            </a:extLst>
          </p:cNvPr>
          <p:cNvPicPr>
            <a:picLocks noChangeAspect="1"/>
          </p:cNvPicPr>
          <p:nvPr/>
        </p:nvPicPr>
        <p:blipFill>
          <a:blip r:embed="rId4"/>
          <a:stretch>
            <a:fillRect/>
          </a:stretch>
        </p:blipFill>
        <p:spPr>
          <a:xfrm>
            <a:off x="5953930" y="2873329"/>
            <a:ext cx="5402481" cy="3585148"/>
          </a:xfrm>
          <a:prstGeom prst="rect">
            <a:avLst/>
          </a:prstGeom>
        </p:spPr>
      </p:pic>
      <p:pic>
        <p:nvPicPr>
          <p:cNvPr id="5" name="Afbeelding 4">
            <a:extLst>
              <a:ext uri="{FF2B5EF4-FFF2-40B4-BE49-F238E27FC236}">
                <a16:creationId xmlns:a16="http://schemas.microsoft.com/office/drawing/2014/main" id="{38FA622A-7EF1-75DB-0817-8DB13BB91FC7}"/>
              </a:ext>
            </a:extLst>
          </p:cNvPr>
          <p:cNvPicPr>
            <a:picLocks noChangeAspect="1"/>
          </p:cNvPicPr>
          <p:nvPr/>
        </p:nvPicPr>
        <p:blipFill>
          <a:blip r:embed="rId5"/>
          <a:stretch>
            <a:fillRect/>
          </a:stretch>
        </p:blipFill>
        <p:spPr>
          <a:xfrm>
            <a:off x="8262535" y="4510486"/>
            <a:ext cx="454192" cy="286537"/>
          </a:xfrm>
          <a:prstGeom prst="rect">
            <a:avLst/>
          </a:prstGeom>
        </p:spPr>
      </p:pic>
      <p:pic>
        <p:nvPicPr>
          <p:cNvPr id="6" name="Afbeelding 5">
            <a:extLst>
              <a:ext uri="{FF2B5EF4-FFF2-40B4-BE49-F238E27FC236}">
                <a16:creationId xmlns:a16="http://schemas.microsoft.com/office/drawing/2014/main" id="{447FDDA6-046C-07CC-27FC-4607488D7DA4}"/>
              </a:ext>
            </a:extLst>
          </p:cNvPr>
          <p:cNvPicPr>
            <a:picLocks noChangeAspect="1"/>
          </p:cNvPicPr>
          <p:nvPr/>
        </p:nvPicPr>
        <p:blipFill>
          <a:blip r:embed="rId5"/>
          <a:stretch>
            <a:fillRect/>
          </a:stretch>
        </p:blipFill>
        <p:spPr>
          <a:xfrm>
            <a:off x="2885332" y="4355069"/>
            <a:ext cx="492705" cy="310834"/>
          </a:xfrm>
          <a:prstGeom prst="rect">
            <a:avLst/>
          </a:prstGeom>
        </p:spPr>
      </p:pic>
      <p:sp>
        <p:nvSpPr>
          <p:cNvPr id="7" name="Ovaal 6">
            <a:extLst>
              <a:ext uri="{FF2B5EF4-FFF2-40B4-BE49-F238E27FC236}">
                <a16:creationId xmlns:a16="http://schemas.microsoft.com/office/drawing/2014/main" id="{473CCDB2-BB2F-1F18-8AA1-853CD00D70D0}"/>
              </a:ext>
            </a:extLst>
          </p:cNvPr>
          <p:cNvSpPr/>
          <p:nvPr/>
        </p:nvSpPr>
        <p:spPr>
          <a:xfrm>
            <a:off x="1940943" y="2861181"/>
            <a:ext cx="759125" cy="45136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3F7F48EF-4718-B04C-12FC-FE2C5B8E8C51}"/>
              </a:ext>
            </a:extLst>
          </p:cNvPr>
          <p:cNvSpPr/>
          <p:nvPr/>
        </p:nvSpPr>
        <p:spPr>
          <a:xfrm>
            <a:off x="1105618" y="2861181"/>
            <a:ext cx="759125" cy="45136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73C31FCA-57CB-BD39-D326-614D4E885596}"/>
              </a:ext>
            </a:extLst>
          </p:cNvPr>
          <p:cNvSpPr/>
          <p:nvPr/>
        </p:nvSpPr>
        <p:spPr>
          <a:xfrm>
            <a:off x="2817963" y="4752363"/>
            <a:ext cx="718868" cy="43211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99ED2A83-7857-9E44-6820-690410DB2897}"/>
              </a:ext>
            </a:extLst>
          </p:cNvPr>
          <p:cNvSpPr/>
          <p:nvPr/>
        </p:nvSpPr>
        <p:spPr>
          <a:xfrm>
            <a:off x="2817963" y="5146351"/>
            <a:ext cx="759125" cy="45136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a:extLst>
              <a:ext uri="{FF2B5EF4-FFF2-40B4-BE49-F238E27FC236}">
                <a16:creationId xmlns:a16="http://schemas.microsoft.com/office/drawing/2014/main" id="{FE5BAAF1-4FED-62F0-2BB9-607E39651B25}"/>
              </a:ext>
            </a:extLst>
          </p:cNvPr>
          <p:cNvSpPr/>
          <p:nvPr/>
        </p:nvSpPr>
        <p:spPr>
          <a:xfrm>
            <a:off x="1953309" y="5846217"/>
            <a:ext cx="759125" cy="45136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a:extLst>
              <a:ext uri="{FF2B5EF4-FFF2-40B4-BE49-F238E27FC236}">
                <a16:creationId xmlns:a16="http://schemas.microsoft.com/office/drawing/2014/main" id="{2BD15895-BB98-9AFF-6F62-F2476AE7FF2F}"/>
              </a:ext>
            </a:extLst>
          </p:cNvPr>
          <p:cNvSpPr/>
          <p:nvPr/>
        </p:nvSpPr>
        <p:spPr>
          <a:xfrm>
            <a:off x="8124355" y="4771425"/>
            <a:ext cx="759125" cy="45136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al 12">
            <a:extLst>
              <a:ext uri="{FF2B5EF4-FFF2-40B4-BE49-F238E27FC236}">
                <a16:creationId xmlns:a16="http://schemas.microsoft.com/office/drawing/2014/main" id="{199F6A01-5968-709E-F6D1-289B6A101F6B}"/>
              </a:ext>
            </a:extLst>
          </p:cNvPr>
          <p:cNvSpPr/>
          <p:nvPr/>
        </p:nvSpPr>
        <p:spPr>
          <a:xfrm>
            <a:off x="8189345" y="5157515"/>
            <a:ext cx="759125" cy="45136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al 13">
            <a:extLst>
              <a:ext uri="{FF2B5EF4-FFF2-40B4-BE49-F238E27FC236}">
                <a16:creationId xmlns:a16="http://schemas.microsoft.com/office/drawing/2014/main" id="{4C5F1A13-6462-E9E0-67C4-023E36F23E59}"/>
              </a:ext>
            </a:extLst>
          </p:cNvPr>
          <p:cNvSpPr/>
          <p:nvPr/>
        </p:nvSpPr>
        <p:spPr>
          <a:xfrm>
            <a:off x="9043360" y="2977638"/>
            <a:ext cx="759125" cy="45136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al 14">
            <a:extLst>
              <a:ext uri="{FF2B5EF4-FFF2-40B4-BE49-F238E27FC236}">
                <a16:creationId xmlns:a16="http://schemas.microsoft.com/office/drawing/2014/main" id="{7519383A-5948-0285-654D-F4465F9EC86B}"/>
              </a:ext>
            </a:extLst>
          </p:cNvPr>
          <p:cNvSpPr/>
          <p:nvPr/>
        </p:nvSpPr>
        <p:spPr>
          <a:xfrm>
            <a:off x="8948470" y="5876738"/>
            <a:ext cx="1056735" cy="68604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827632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Totale reactie</a:t>
            </a:r>
          </a:p>
        </p:txBody>
      </p:sp>
      <p:pic>
        <p:nvPicPr>
          <p:cNvPr id="2" name="Tijdelijke aanduiding voor inhoud 1">
            <a:extLst>
              <a:ext uri="{FF2B5EF4-FFF2-40B4-BE49-F238E27FC236}">
                <a16:creationId xmlns:a16="http://schemas.microsoft.com/office/drawing/2014/main" id="{D7744BAF-94D8-41BF-BC3F-D0B89C226927}"/>
              </a:ext>
            </a:extLst>
          </p:cNvPr>
          <p:cNvPicPr>
            <a:picLocks noGrp="1" noChangeAspect="1"/>
          </p:cNvPicPr>
          <p:nvPr>
            <p:ph idx="1"/>
          </p:nvPr>
        </p:nvPicPr>
        <p:blipFill>
          <a:blip r:embed="rId3"/>
          <a:stretch>
            <a:fillRect/>
          </a:stretch>
        </p:blipFill>
        <p:spPr>
          <a:xfrm>
            <a:off x="1267663" y="1911350"/>
            <a:ext cx="8014359" cy="4737100"/>
          </a:xfrm>
          <a:prstGeom prst="rect">
            <a:avLst/>
          </a:prstGeom>
        </p:spPr>
      </p:pic>
    </p:spTree>
    <p:extLst>
      <p:ext uri="{BB962C8B-B14F-4D97-AF65-F5344CB8AC3E}">
        <p14:creationId xmlns:p14="http://schemas.microsoft.com/office/powerpoint/2010/main" val="264267134"/>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Lichtreactie</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3" y="1311215"/>
            <a:ext cx="7581697" cy="5337921"/>
          </a:xfrm>
        </p:spPr>
        <p:txBody>
          <a:bodyPr>
            <a:normAutofit/>
          </a:bodyPr>
          <a:lstStyle/>
          <a:p>
            <a:pPr indent="0">
              <a:buNone/>
              <a:defRPr/>
            </a:pPr>
            <a:r>
              <a:rPr lang="nl-NL" dirty="0"/>
              <a:t>Vervolgens zijn er 3 mogelijkheden:</a:t>
            </a:r>
          </a:p>
          <a:p>
            <a:pPr indent="0">
              <a:buNone/>
              <a:defRPr/>
            </a:pPr>
            <a:endParaRPr lang="nl-NL" dirty="0"/>
          </a:p>
          <a:p>
            <a:pPr marL="457200" indent="-457200">
              <a:buFont typeface="+mj-lt"/>
              <a:buAutoNum type="arabicPeriod"/>
              <a:defRPr/>
            </a:pPr>
            <a:r>
              <a:rPr lang="nl-NL" dirty="0"/>
              <a:t>De belangrijkste: het opgepepte elektron zet een hele reeks van reacties op gang waarin uiteindelijk de energiedragers ATP en NADPH ontstaan.</a:t>
            </a:r>
          </a:p>
          <a:p>
            <a:pPr marL="457200" indent="-457200">
              <a:buFont typeface="+mj-lt"/>
              <a:buAutoNum type="arabicPeriod"/>
              <a:defRPr/>
            </a:pPr>
            <a:endParaRPr lang="nl-NL" dirty="0"/>
          </a:p>
          <a:p>
            <a:pPr marL="457200" indent="-457200">
              <a:buFont typeface="+mj-lt"/>
              <a:buAutoNum type="arabicPeriod"/>
              <a:defRPr/>
            </a:pPr>
            <a:r>
              <a:rPr lang="nl-NL" dirty="0"/>
              <a:t>Het elektron vervalt meteen terug naar zijn oude energie niveau (zonder de chemische reacties). </a:t>
            </a:r>
            <a:br>
              <a:rPr lang="nl-NL" dirty="0"/>
            </a:br>
            <a:r>
              <a:rPr lang="nl-NL" dirty="0"/>
              <a:t>De energie wordt dan omgezet in temperatuursverhoging van het blad</a:t>
            </a:r>
          </a:p>
          <a:p>
            <a:pPr marL="457200" indent="-457200">
              <a:buFont typeface="+mj-lt"/>
              <a:buAutoNum type="arabicPeriod"/>
              <a:defRPr/>
            </a:pPr>
            <a:endParaRPr lang="nl-NL" dirty="0"/>
          </a:p>
          <a:p>
            <a:pPr marL="457200" indent="-457200">
              <a:buFont typeface="+mj-lt"/>
              <a:buAutoNum type="arabicPeriod"/>
              <a:defRPr/>
            </a:pPr>
            <a:r>
              <a:rPr lang="nl-NL" dirty="0"/>
              <a:t>Het elektron vervalt terug naar een tussenpositie, waarbij de energie als straling vrij komt.</a:t>
            </a:r>
          </a:p>
          <a:p>
            <a:pPr marL="457200" indent="-457200">
              <a:buFont typeface="+mj-lt"/>
              <a:buAutoNum type="arabicPeriod"/>
              <a:defRPr/>
            </a:pPr>
            <a:endParaRPr lang="nl-NL" dirty="0"/>
          </a:p>
        </p:txBody>
      </p:sp>
    </p:spTree>
    <p:extLst>
      <p:ext uri="{BB962C8B-B14F-4D97-AF65-F5344CB8AC3E}">
        <p14:creationId xmlns:p14="http://schemas.microsoft.com/office/powerpoint/2010/main" val="397270354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animEffect transition="in" filter="fade">
                                      <p:cBhvr>
                                        <p:cTn id="21" dur="1000"/>
                                        <p:tgtEl>
                                          <p:spTgt spid="7171">
                                            <p:txEl>
                                              <p:pRg st="6" end="6"/>
                                            </p:txEl>
                                          </p:spTgt>
                                        </p:tgtEl>
                                      </p:cBhvr>
                                    </p:animEffect>
                                    <p:anim calcmode="lin" valueType="num">
                                      <p:cBhvr>
                                        <p:cTn id="22"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C6FE6-BEDD-4ABF-BD4C-1387B64F6993}"/>
              </a:ext>
            </a:extLst>
          </p:cNvPr>
          <p:cNvSpPr>
            <a:spLocks noGrp="1"/>
          </p:cNvSpPr>
          <p:nvPr>
            <p:ph type="title"/>
          </p:nvPr>
        </p:nvSpPr>
        <p:spPr/>
        <p:txBody>
          <a:bodyPr/>
          <a:lstStyle/>
          <a:p>
            <a:r>
              <a:rPr lang="nl-NL" dirty="0"/>
              <a:t>Foto fluorescentie</a:t>
            </a:r>
          </a:p>
        </p:txBody>
      </p:sp>
      <p:sp>
        <p:nvSpPr>
          <p:cNvPr id="3" name="Tijdelijke aanduiding voor inhoud 2">
            <a:extLst>
              <a:ext uri="{FF2B5EF4-FFF2-40B4-BE49-F238E27FC236}">
                <a16:creationId xmlns:a16="http://schemas.microsoft.com/office/drawing/2014/main" id="{F732A767-E7F3-4C80-AA78-79C36AEDA6B2}"/>
              </a:ext>
            </a:extLst>
          </p:cNvPr>
          <p:cNvSpPr>
            <a:spLocks noGrp="1"/>
          </p:cNvSpPr>
          <p:nvPr>
            <p:ph idx="1"/>
          </p:nvPr>
        </p:nvSpPr>
        <p:spPr>
          <a:xfrm>
            <a:off x="756000" y="1728000"/>
            <a:ext cx="9036000" cy="4351338"/>
          </a:xfrm>
        </p:spPr>
        <p:txBody>
          <a:bodyPr/>
          <a:lstStyle/>
          <a:p>
            <a:pPr indent="0">
              <a:buNone/>
            </a:pPr>
            <a:r>
              <a:rPr lang="nl-NL" dirty="0"/>
              <a:t>Als het elektron terug valt naar een tussenpositie komt er straling vrij. Deze is te meten als fluorescentie.</a:t>
            </a:r>
          </a:p>
          <a:p>
            <a:pPr indent="0">
              <a:buNone/>
            </a:pPr>
            <a:endParaRPr lang="nl-NL" dirty="0"/>
          </a:p>
          <a:p>
            <a:pPr indent="0">
              <a:buNone/>
            </a:pPr>
            <a:r>
              <a:rPr lang="nl-NL" dirty="0"/>
              <a:t>Veel fluorescentie geeft aan dat de fotosynthese niet optimaal verloopt.</a:t>
            </a:r>
          </a:p>
          <a:p>
            <a:pPr indent="0">
              <a:buNone/>
            </a:pPr>
            <a:endParaRPr lang="nl-NL" dirty="0"/>
          </a:p>
          <a:p>
            <a:pPr indent="0">
              <a:buNone/>
            </a:pPr>
            <a:r>
              <a:rPr lang="nl-NL" dirty="0"/>
              <a:t>Met een sensor is de fluorescentie te meten.</a:t>
            </a:r>
          </a:p>
        </p:txBody>
      </p:sp>
      <p:pic>
        <p:nvPicPr>
          <p:cNvPr id="4" name="Afbeelding 3">
            <a:extLst>
              <a:ext uri="{FF2B5EF4-FFF2-40B4-BE49-F238E27FC236}">
                <a16:creationId xmlns:a16="http://schemas.microsoft.com/office/drawing/2014/main" id="{ACF7BC6C-A7D1-36F5-6C5A-ECD7CADC8807}"/>
              </a:ext>
            </a:extLst>
          </p:cNvPr>
          <p:cNvPicPr>
            <a:picLocks noChangeAspect="1"/>
          </p:cNvPicPr>
          <p:nvPr/>
        </p:nvPicPr>
        <p:blipFill>
          <a:blip r:embed="rId2"/>
          <a:stretch>
            <a:fillRect/>
          </a:stretch>
        </p:blipFill>
        <p:spPr>
          <a:xfrm>
            <a:off x="9719533" y="3903669"/>
            <a:ext cx="2402032" cy="2938527"/>
          </a:xfrm>
          <a:prstGeom prst="rect">
            <a:avLst/>
          </a:prstGeom>
        </p:spPr>
      </p:pic>
    </p:spTree>
    <p:extLst>
      <p:ext uri="{BB962C8B-B14F-4D97-AF65-F5344CB8AC3E}">
        <p14:creationId xmlns:p14="http://schemas.microsoft.com/office/powerpoint/2010/main" val="188504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C6FE6-BEDD-4ABF-BD4C-1387B64F6993}"/>
              </a:ext>
            </a:extLst>
          </p:cNvPr>
          <p:cNvSpPr>
            <a:spLocks noGrp="1"/>
          </p:cNvSpPr>
          <p:nvPr>
            <p:ph type="title"/>
          </p:nvPr>
        </p:nvSpPr>
        <p:spPr/>
        <p:txBody>
          <a:bodyPr/>
          <a:lstStyle/>
          <a:p>
            <a:r>
              <a:rPr lang="nl-NL" dirty="0"/>
              <a:t>Foto fluorescentie</a:t>
            </a:r>
          </a:p>
        </p:txBody>
      </p:sp>
      <p:sp>
        <p:nvSpPr>
          <p:cNvPr id="3" name="Tijdelijke aanduiding voor inhoud 2">
            <a:extLst>
              <a:ext uri="{FF2B5EF4-FFF2-40B4-BE49-F238E27FC236}">
                <a16:creationId xmlns:a16="http://schemas.microsoft.com/office/drawing/2014/main" id="{F732A767-E7F3-4C80-AA78-79C36AEDA6B2}"/>
              </a:ext>
            </a:extLst>
          </p:cNvPr>
          <p:cNvSpPr>
            <a:spLocks noGrp="1"/>
          </p:cNvSpPr>
          <p:nvPr>
            <p:ph idx="1"/>
          </p:nvPr>
        </p:nvSpPr>
        <p:spPr>
          <a:xfrm>
            <a:off x="756000" y="1728000"/>
            <a:ext cx="9036000" cy="4351338"/>
          </a:xfrm>
        </p:spPr>
        <p:txBody>
          <a:bodyPr/>
          <a:lstStyle/>
          <a:p>
            <a:pPr indent="0">
              <a:buNone/>
            </a:pPr>
            <a:r>
              <a:rPr lang="nl-NL" dirty="0"/>
              <a:t>Als mechanisme om zich te beschermen tegen een overvloed aan licht zenden planten een deel van de ontvangen energie uit als infrarood licht: de planten fluoresceren. </a:t>
            </a:r>
          </a:p>
          <a:p>
            <a:pPr indent="0">
              <a:buNone/>
            </a:pPr>
            <a:endParaRPr lang="nl-NL" dirty="0"/>
          </a:p>
          <a:p>
            <a:pPr indent="0">
              <a:buNone/>
            </a:pPr>
            <a:r>
              <a:rPr lang="nl-NL" dirty="0"/>
              <a:t>Deze fluorescentie is direct gerelateerd aan de fotosynthese en geeft dus een schatting van hoeveel CO</a:t>
            </a:r>
            <a:r>
              <a:rPr lang="nl-NL" baseline="-25000" dirty="0"/>
              <a:t>2</a:t>
            </a:r>
            <a:r>
              <a:rPr lang="nl-NL" dirty="0"/>
              <a:t> de plant opneemt.</a:t>
            </a:r>
          </a:p>
        </p:txBody>
      </p:sp>
      <p:pic>
        <p:nvPicPr>
          <p:cNvPr id="4" name="Afbeelding 3">
            <a:extLst>
              <a:ext uri="{FF2B5EF4-FFF2-40B4-BE49-F238E27FC236}">
                <a16:creationId xmlns:a16="http://schemas.microsoft.com/office/drawing/2014/main" id="{898608F0-9BD0-449F-B24E-5D61ACA3E276}"/>
              </a:ext>
            </a:extLst>
          </p:cNvPr>
          <p:cNvPicPr>
            <a:picLocks noChangeAspect="1"/>
          </p:cNvPicPr>
          <p:nvPr/>
        </p:nvPicPr>
        <p:blipFill>
          <a:blip r:embed="rId2"/>
          <a:stretch>
            <a:fillRect/>
          </a:stretch>
        </p:blipFill>
        <p:spPr>
          <a:xfrm>
            <a:off x="2583156" y="4145707"/>
            <a:ext cx="3695890" cy="2482978"/>
          </a:xfrm>
          <a:prstGeom prst="rect">
            <a:avLst/>
          </a:prstGeom>
        </p:spPr>
      </p:pic>
    </p:spTree>
    <p:extLst>
      <p:ext uri="{BB962C8B-B14F-4D97-AF65-F5344CB8AC3E}">
        <p14:creationId xmlns:p14="http://schemas.microsoft.com/office/powerpoint/2010/main" val="267694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a:extLst>
              <a:ext uri="{FF2B5EF4-FFF2-40B4-BE49-F238E27FC236}">
                <a16:creationId xmlns:a16="http://schemas.microsoft.com/office/drawing/2014/main" id="{5BF33C1D-068A-4FDD-AE17-E6B3983E6155}"/>
              </a:ext>
            </a:extLst>
          </p:cNvPr>
          <p:cNvSpPr>
            <a:spLocks noGrp="1" noChangeArrowheads="1"/>
          </p:cNvSpPr>
          <p:nvPr>
            <p:ph type="title"/>
          </p:nvPr>
        </p:nvSpPr>
        <p:spPr/>
        <p:txBody>
          <a:bodyPr/>
          <a:lstStyle/>
          <a:p>
            <a:pPr eaLnBrk="1" hangingPunct="1"/>
            <a:r>
              <a:rPr lang="nl-NL" altLang="nl-NL" b="1"/>
              <a:t>Aftrap</a:t>
            </a:r>
          </a:p>
        </p:txBody>
      </p:sp>
      <p:pic>
        <p:nvPicPr>
          <p:cNvPr id="4099" name="Afbeelding 6">
            <a:extLst>
              <a:ext uri="{FF2B5EF4-FFF2-40B4-BE49-F238E27FC236}">
                <a16:creationId xmlns:a16="http://schemas.microsoft.com/office/drawing/2014/main" id="{75FAD6AD-3C9B-492F-9EB2-0AAC95823A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Afbeelding 3">
            <a:extLst>
              <a:ext uri="{FF2B5EF4-FFF2-40B4-BE49-F238E27FC236}">
                <a16:creationId xmlns:a16="http://schemas.microsoft.com/office/drawing/2014/main" id="{08AD22CF-237A-4C8F-AAD3-DEDB17470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04938"/>
            <a:ext cx="914400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C6FE6-BEDD-4ABF-BD4C-1387B64F6993}"/>
              </a:ext>
            </a:extLst>
          </p:cNvPr>
          <p:cNvSpPr>
            <a:spLocks noGrp="1"/>
          </p:cNvSpPr>
          <p:nvPr>
            <p:ph type="title"/>
          </p:nvPr>
        </p:nvSpPr>
        <p:spPr/>
        <p:txBody>
          <a:bodyPr/>
          <a:lstStyle/>
          <a:p>
            <a:r>
              <a:rPr lang="nl-NL" dirty="0"/>
              <a:t>Foto fluorescentie</a:t>
            </a:r>
          </a:p>
        </p:txBody>
      </p:sp>
      <p:sp>
        <p:nvSpPr>
          <p:cNvPr id="3" name="Tijdelijke aanduiding voor inhoud 2">
            <a:extLst>
              <a:ext uri="{FF2B5EF4-FFF2-40B4-BE49-F238E27FC236}">
                <a16:creationId xmlns:a16="http://schemas.microsoft.com/office/drawing/2014/main" id="{F732A767-E7F3-4C80-AA78-79C36AEDA6B2}"/>
              </a:ext>
            </a:extLst>
          </p:cNvPr>
          <p:cNvSpPr>
            <a:spLocks noGrp="1"/>
          </p:cNvSpPr>
          <p:nvPr>
            <p:ph idx="1"/>
          </p:nvPr>
        </p:nvSpPr>
        <p:spPr>
          <a:xfrm>
            <a:off x="756000" y="1728000"/>
            <a:ext cx="9036000" cy="4351338"/>
          </a:xfrm>
        </p:spPr>
        <p:txBody>
          <a:bodyPr/>
          <a:lstStyle/>
          <a:p>
            <a:pPr indent="0">
              <a:buNone/>
            </a:pPr>
            <a:r>
              <a:rPr lang="nl-NL" dirty="0"/>
              <a:t>Door het meten van afwijkingen in de fotosynthese kun je zien of en waar in de plant stress optreedt.</a:t>
            </a:r>
          </a:p>
          <a:p>
            <a:pPr indent="0">
              <a:buNone/>
            </a:pPr>
            <a:endParaRPr lang="nl-NL" dirty="0"/>
          </a:p>
          <a:p>
            <a:pPr indent="0">
              <a:buNone/>
            </a:pPr>
            <a:r>
              <a:rPr lang="nl-NL" dirty="0"/>
              <a:t>Een camera meet de fluorescentie van de bladeren. Op de plekken waar de fluorescentie hoog is, verloopt de fotosynthese niet goed als gevolg van stress. </a:t>
            </a:r>
          </a:p>
          <a:p>
            <a:pPr indent="0">
              <a:buNone/>
            </a:pPr>
            <a:endParaRPr lang="nl-NL" dirty="0"/>
          </a:p>
          <a:p>
            <a:pPr indent="0">
              <a:buNone/>
            </a:pPr>
            <a:r>
              <a:rPr lang="nl-NL" dirty="0"/>
              <a:t>Lage fluorescentie betekent stressvrij.</a:t>
            </a:r>
          </a:p>
        </p:txBody>
      </p:sp>
      <p:pic>
        <p:nvPicPr>
          <p:cNvPr id="4" name="Afbeelding 3">
            <a:extLst>
              <a:ext uri="{FF2B5EF4-FFF2-40B4-BE49-F238E27FC236}">
                <a16:creationId xmlns:a16="http://schemas.microsoft.com/office/drawing/2014/main" id="{8E782548-43CE-54B6-FC60-FBE2B70C903F}"/>
              </a:ext>
            </a:extLst>
          </p:cNvPr>
          <p:cNvPicPr>
            <a:picLocks noChangeAspect="1"/>
          </p:cNvPicPr>
          <p:nvPr/>
        </p:nvPicPr>
        <p:blipFill>
          <a:blip r:embed="rId2"/>
          <a:stretch>
            <a:fillRect/>
          </a:stretch>
        </p:blipFill>
        <p:spPr>
          <a:xfrm>
            <a:off x="9345064" y="3840788"/>
            <a:ext cx="2402032" cy="2938527"/>
          </a:xfrm>
          <a:prstGeom prst="rect">
            <a:avLst/>
          </a:prstGeom>
        </p:spPr>
      </p:pic>
    </p:spTree>
    <p:extLst>
      <p:ext uri="{BB962C8B-B14F-4D97-AF65-F5344CB8AC3E}">
        <p14:creationId xmlns:p14="http://schemas.microsoft.com/office/powerpoint/2010/main" val="410317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C6FE6-BEDD-4ABF-BD4C-1387B64F6993}"/>
              </a:ext>
            </a:extLst>
          </p:cNvPr>
          <p:cNvSpPr>
            <a:spLocks noGrp="1"/>
          </p:cNvSpPr>
          <p:nvPr>
            <p:ph type="title"/>
          </p:nvPr>
        </p:nvSpPr>
        <p:spPr/>
        <p:txBody>
          <a:bodyPr/>
          <a:lstStyle/>
          <a:p>
            <a:r>
              <a:rPr lang="nl-NL" dirty="0"/>
              <a:t>Foto fluorescentie</a:t>
            </a:r>
          </a:p>
        </p:txBody>
      </p:sp>
      <p:sp>
        <p:nvSpPr>
          <p:cNvPr id="3" name="Tijdelijke aanduiding voor inhoud 2">
            <a:extLst>
              <a:ext uri="{FF2B5EF4-FFF2-40B4-BE49-F238E27FC236}">
                <a16:creationId xmlns:a16="http://schemas.microsoft.com/office/drawing/2014/main" id="{F732A767-E7F3-4C80-AA78-79C36AEDA6B2}"/>
              </a:ext>
            </a:extLst>
          </p:cNvPr>
          <p:cNvSpPr>
            <a:spLocks noGrp="1"/>
          </p:cNvSpPr>
          <p:nvPr>
            <p:ph idx="1"/>
          </p:nvPr>
        </p:nvSpPr>
        <p:spPr>
          <a:xfrm>
            <a:off x="756000" y="1728000"/>
            <a:ext cx="9036000" cy="4351338"/>
          </a:xfrm>
        </p:spPr>
        <p:txBody>
          <a:bodyPr>
            <a:normAutofit lnSpcReduction="10000"/>
          </a:bodyPr>
          <a:lstStyle/>
          <a:p>
            <a:pPr indent="0">
              <a:buNone/>
            </a:pPr>
            <a:r>
              <a:rPr lang="nl-NL" dirty="0"/>
              <a:t>Vormen van plantenstress zijn bijvoorbeeld koude, droogte en ziekte. </a:t>
            </a:r>
          </a:p>
          <a:p>
            <a:pPr indent="0">
              <a:buNone/>
            </a:pPr>
            <a:endParaRPr lang="nl-NL" dirty="0"/>
          </a:p>
          <a:p>
            <a:pPr indent="0">
              <a:buNone/>
            </a:pPr>
            <a:r>
              <a:rPr lang="nl-NL" dirty="0"/>
              <a:t>Een stressmeter zou dus een handig hulpmiddel kunnen zijn voor plantenveredelaars. Om snel planten te selecteren die goed bestand zijn tegen stressfactoren. </a:t>
            </a:r>
          </a:p>
          <a:p>
            <a:pPr indent="0">
              <a:buNone/>
            </a:pPr>
            <a:endParaRPr lang="nl-NL" dirty="0"/>
          </a:p>
          <a:p>
            <a:pPr indent="0">
              <a:buNone/>
            </a:pPr>
            <a:r>
              <a:rPr lang="nl-NL" dirty="0"/>
              <a:t>Maar je kunt ook denken aan andere toepassingen. In een kwekerij kun je door te scannen met de camera al in een vroeg stadium zieke, gestreste planten eruit pikken. </a:t>
            </a:r>
          </a:p>
          <a:p>
            <a:pPr indent="0">
              <a:buNone/>
            </a:pPr>
            <a:endParaRPr lang="nl-NL" dirty="0"/>
          </a:p>
          <a:p>
            <a:pPr indent="0">
              <a:buNone/>
            </a:pPr>
            <a:r>
              <a:rPr lang="nl-NL" dirty="0"/>
              <a:t>Zo voorkom je dat de ziekte zich verder verspreidt.</a:t>
            </a:r>
          </a:p>
        </p:txBody>
      </p:sp>
      <p:pic>
        <p:nvPicPr>
          <p:cNvPr id="4" name="Afbeelding 3">
            <a:extLst>
              <a:ext uri="{FF2B5EF4-FFF2-40B4-BE49-F238E27FC236}">
                <a16:creationId xmlns:a16="http://schemas.microsoft.com/office/drawing/2014/main" id="{DE1576BF-5DC2-61D6-1A0C-733B64BF60EE}"/>
              </a:ext>
            </a:extLst>
          </p:cNvPr>
          <p:cNvPicPr>
            <a:picLocks noChangeAspect="1"/>
          </p:cNvPicPr>
          <p:nvPr/>
        </p:nvPicPr>
        <p:blipFill>
          <a:blip r:embed="rId2"/>
          <a:stretch>
            <a:fillRect/>
          </a:stretch>
        </p:blipFill>
        <p:spPr>
          <a:xfrm>
            <a:off x="9056914" y="4752423"/>
            <a:ext cx="3135086" cy="2105577"/>
          </a:xfrm>
          <a:prstGeom prst="rect">
            <a:avLst/>
          </a:prstGeom>
        </p:spPr>
      </p:pic>
    </p:spTree>
    <p:extLst>
      <p:ext uri="{BB962C8B-B14F-4D97-AF65-F5344CB8AC3E}">
        <p14:creationId xmlns:p14="http://schemas.microsoft.com/office/powerpoint/2010/main" val="61016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C6FE6-BEDD-4ABF-BD4C-1387B64F6993}"/>
              </a:ext>
            </a:extLst>
          </p:cNvPr>
          <p:cNvSpPr>
            <a:spLocks noGrp="1"/>
          </p:cNvSpPr>
          <p:nvPr>
            <p:ph type="title"/>
          </p:nvPr>
        </p:nvSpPr>
        <p:spPr/>
        <p:txBody>
          <a:bodyPr/>
          <a:lstStyle/>
          <a:p>
            <a:r>
              <a:rPr lang="nl-NL" dirty="0"/>
              <a:t>Foto fluorescentie</a:t>
            </a:r>
          </a:p>
        </p:txBody>
      </p:sp>
      <p:sp>
        <p:nvSpPr>
          <p:cNvPr id="3" name="Tijdelijke aanduiding voor inhoud 2">
            <a:extLst>
              <a:ext uri="{FF2B5EF4-FFF2-40B4-BE49-F238E27FC236}">
                <a16:creationId xmlns:a16="http://schemas.microsoft.com/office/drawing/2014/main" id="{F732A767-E7F3-4C80-AA78-79C36AEDA6B2}"/>
              </a:ext>
            </a:extLst>
          </p:cNvPr>
          <p:cNvSpPr>
            <a:spLocks noGrp="1"/>
          </p:cNvSpPr>
          <p:nvPr>
            <p:ph idx="1"/>
          </p:nvPr>
        </p:nvSpPr>
        <p:spPr>
          <a:xfrm>
            <a:off x="756000" y="1728000"/>
            <a:ext cx="9036000" cy="4351338"/>
          </a:xfrm>
        </p:spPr>
        <p:txBody>
          <a:bodyPr>
            <a:normAutofit/>
          </a:bodyPr>
          <a:lstStyle/>
          <a:p>
            <a:pPr indent="0">
              <a:buNone/>
            </a:pPr>
            <a:r>
              <a:rPr lang="nl-NL" dirty="0"/>
              <a:t>De plant op de foto hiernaast is het onkruid zwarte nachtschade. De onderzoekers hebben een paar druppels herbicide (onkruidbestrijdingsmiddel) aan de plant gegeven. </a:t>
            </a:r>
          </a:p>
          <a:p>
            <a:pPr indent="0">
              <a:buNone/>
            </a:pPr>
            <a:endParaRPr lang="nl-NL" dirty="0"/>
          </a:p>
          <a:p>
            <a:pPr indent="0">
              <a:buNone/>
            </a:pPr>
            <a:r>
              <a:rPr lang="nl-NL" dirty="0"/>
              <a:t>Het herbicide is door de plantenwortels opgenomen en is daarna met de sapstroom mee verspreid door de nerven. Het herbicide veroorzaakt stress in de plant, zoals je kan zien aan de fluorescerende bladnerven. </a:t>
            </a:r>
          </a:p>
          <a:p>
            <a:pPr indent="0">
              <a:buNone/>
            </a:pPr>
            <a:endParaRPr lang="nl-NL" dirty="0"/>
          </a:p>
          <a:p>
            <a:pPr indent="0">
              <a:buNone/>
            </a:pPr>
            <a:r>
              <a:rPr lang="nl-NL" dirty="0"/>
              <a:t>Met het blote oog is dit niet te zien, maar met de speciale camera is het wel goed meetbaar.</a:t>
            </a:r>
          </a:p>
        </p:txBody>
      </p:sp>
      <p:pic>
        <p:nvPicPr>
          <p:cNvPr id="4" name="Afbeelding 3">
            <a:extLst>
              <a:ext uri="{FF2B5EF4-FFF2-40B4-BE49-F238E27FC236}">
                <a16:creationId xmlns:a16="http://schemas.microsoft.com/office/drawing/2014/main" id="{95D54CE9-35B6-42E0-B4AB-6DD27FDB61E4}"/>
              </a:ext>
            </a:extLst>
          </p:cNvPr>
          <p:cNvPicPr>
            <a:picLocks noChangeAspect="1"/>
          </p:cNvPicPr>
          <p:nvPr/>
        </p:nvPicPr>
        <p:blipFill>
          <a:blip r:embed="rId2"/>
          <a:stretch>
            <a:fillRect/>
          </a:stretch>
        </p:blipFill>
        <p:spPr>
          <a:xfrm>
            <a:off x="9792000" y="0"/>
            <a:ext cx="2400000" cy="2940000"/>
          </a:xfrm>
          <a:prstGeom prst="rect">
            <a:avLst/>
          </a:prstGeom>
        </p:spPr>
      </p:pic>
    </p:spTree>
    <p:extLst>
      <p:ext uri="{BB962C8B-B14F-4D97-AF65-F5344CB8AC3E}">
        <p14:creationId xmlns:p14="http://schemas.microsoft.com/office/powerpoint/2010/main" val="248748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C6FE6-BEDD-4ABF-BD4C-1387B64F6993}"/>
              </a:ext>
            </a:extLst>
          </p:cNvPr>
          <p:cNvSpPr>
            <a:spLocks noGrp="1"/>
          </p:cNvSpPr>
          <p:nvPr>
            <p:ph type="title"/>
          </p:nvPr>
        </p:nvSpPr>
        <p:spPr/>
        <p:txBody>
          <a:bodyPr>
            <a:normAutofit/>
          </a:bodyPr>
          <a:lstStyle/>
          <a:p>
            <a:r>
              <a:rPr lang="nl-NL" dirty="0"/>
              <a:t>Vragen niveau 2-3-4</a:t>
            </a:r>
          </a:p>
        </p:txBody>
      </p:sp>
      <p:sp>
        <p:nvSpPr>
          <p:cNvPr id="3" name="Tijdelijke aanduiding voor inhoud 2">
            <a:extLst>
              <a:ext uri="{FF2B5EF4-FFF2-40B4-BE49-F238E27FC236}">
                <a16:creationId xmlns:a16="http://schemas.microsoft.com/office/drawing/2014/main" id="{F732A767-E7F3-4C80-AA78-79C36AEDA6B2}"/>
              </a:ext>
            </a:extLst>
          </p:cNvPr>
          <p:cNvSpPr>
            <a:spLocks noGrp="1"/>
          </p:cNvSpPr>
          <p:nvPr>
            <p:ph idx="1"/>
          </p:nvPr>
        </p:nvSpPr>
        <p:spPr>
          <a:xfrm>
            <a:off x="756000" y="1728000"/>
            <a:ext cx="9036000" cy="4351338"/>
          </a:xfrm>
        </p:spPr>
        <p:txBody>
          <a:bodyPr>
            <a:normAutofit fontScale="92500" lnSpcReduction="10000"/>
          </a:bodyPr>
          <a:lstStyle/>
          <a:p>
            <a:pPr marL="457200" indent="-457200">
              <a:buFont typeface="+mj-lt"/>
              <a:buAutoNum type="arabicPeriod"/>
            </a:pPr>
            <a:r>
              <a:rPr lang="nl-NL" dirty="0"/>
              <a:t>Wat gebeurt er tijdens de lichtreactie van fotosynthese?</a:t>
            </a:r>
          </a:p>
          <a:p>
            <a:pPr marL="457200" indent="-457200">
              <a:buFont typeface="+mj-lt"/>
              <a:buAutoNum type="arabicPeriod"/>
            </a:pPr>
            <a:r>
              <a:rPr lang="nl-NL" dirty="0"/>
              <a:t>Welke pigmenten spelen een rol bij de lichtreactie?</a:t>
            </a:r>
          </a:p>
          <a:p>
            <a:pPr marL="457200" indent="-457200">
              <a:buFont typeface="+mj-lt"/>
              <a:buAutoNum type="arabicPeriod"/>
            </a:pPr>
            <a:r>
              <a:rPr lang="nl-NL" dirty="0"/>
              <a:t>Wat gebeurt er met de opgevangen lichtenergie?</a:t>
            </a:r>
          </a:p>
          <a:p>
            <a:pPr marL="457200" indent="-457200">
              <a:buFont typeface="+mj-lt"/>
              <a:buAutoNum type="arabicPeriod"/>
            </a:pPr>
            <a:r>
              <a:rPr lang="nl-NL" dirty="0"/>
              <a:t>Welke moleculen worden gebruikt om koolstofdioxide (CO2) om te zetten in glucose tijdens de donkerreactie?</a:t>
            </a:r>
          </a:p>
          <a:p>
            <a:pPr marL="457200" indent="-457200">
              <a:buFont typeface="+mj-lt"/>
              <a:buAutoNum type="arabicPeriod"/>
            </a:pPr>
            <a:r>
              <a:rPr lang="nl-NL" dirty="0"/>
              <a:t>Waar in de plantencel vindt de donkerreactie plaats?</a:t>
            </a:r>
          </a:p>
          <a:p>
            <a:pPr marL="457200" indent="-457200">
              <a:buFont typeface="+mj-lt"/>
              <a:buAutoNum type="arabicPeriod"/>
            </a:pPr>
            <a:r>
              <a:rPr lang="nl-NL" dirty="0"/>
              <a:t>Welke energiedragers uit de lichtreactie worden gebruikt in de donkerreactie om glucose te produceren?</a:t>
            </a:r>
          </a:p>
          <a:p>
            <a:pPr marL="457200" indent="-457200">
              <a:buFont typeface="+mj-lt"/>
              <a:buAutoNum type="arabicPeriod"/>
            </a:pPr>
            <a:r>
              <a:rPr lang="nl-NL" dirty="0"/>
              <a:t>Wat is het uiteindelijke product van de donkerreactie?</a:t>
            </a:r>
          </a:p>
          <a:p>
            <a:pPr marL="457200" indent="-457200">
              <a:buFont typeface="+mj-lt"/>
              <a:buAutoNum type="arabicPeriod"/>
            </a:pPr>
            <a:r>
              <a:rPr lang="nl-NL" dirty="0"/>
              <a:t>Welk molecuul wordt gesplitst tijdens de lichtreactie om zuurstof (O2) vrij te maken?</a:t>
            </a:r>
          </a:p>
          <a:p>
            <a:pPr marL="457200" indent="-457200">
              <a:buFont typeface="+mj-lt"/>
              <a:buAutoNum type="arabicPeriod"/>
            </a:pPr>
            <a:r>
              <a:rPr lang="nl-NL" dirty="0"/>
              <a:t>Wat gebeurt er met de energie die tijdens de lichtreactie wordt opgewekt?</a:t>
            </a:r>
          </a:p>
          <a:p>
            <a:pPr marL="457200" indent="-457200">
              <a:buFont typeface="+mj-lt"/>
              <a:buAutoNum type="arabicPeriod"/>
            </a:pPr>
            <a:r>
              <a:rPr lang="nl-NL" dirty="0"/>
              <a:t>Welke rol spelen watermoleculen in de lichtreactie?</a:t>
            </a:r>
          </a:p>
          <a:p>
            <a:pPr marL="457200" indent="-457200">
              <a:buFont typeface="+mj-lt"/>
              <a:buAutoNum type="arabicPeriod"/>
            </a:pPr>
            <a:endParaRPr lang="nl-NL" dirty="0"/>
          </a:p>
          <a:p>
            <a:pPr marL="457200" indent="-457200">
              <a:buFont typeface="+mj-lt"/>
              <a:buAutoNum type="arabicPeriod"/>
            </a:pPr>
            <a:endParaRPr lang="nl-NL" dirty="0"/>
          </a:p>
        </p:txBody>
      </p:sp>
    </p:spTree>
    <p:extLst>
      <p:ext uri="{BB962C8B-B14F-4D97-AF65-F5344CB8AC3E}">
        <p14:creationId xmlns:p14="http://schemas.microsoft.com/office/powerpoint/2010/main" val="1639290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C6FE6-BEDD-4ABF-BD4C-1387B64F6993}"/>
              </a:ext>
            </a:extLst>
          </p:cNvPr>
          <p:cNvSpPr>
            <a:spLocks noGrp="1"/>
          </p:cNvSpPr>
          <p:nvPr>
            <p:ph type="title"/>
          </p:nvPr>
        </p:nvSpPr>
        <p:spPr/>
        <p:txBody>
          <a:bodyPr>
            <a:normAutofit/>
          </a:bodyPr>
          <a:lstStyle/>
          <a:p>
            <a:r>
              <a:rPr lang="nl-NL" dirty="0"/>
              <a:t>Vragen niveau 4</a:t>
            </a:r>
          </a:p>
        </p:txBody>
      </p:sp>
      <p:sp>
        <p:nvSpPr>
          <p:cNvPr id="3" name="Tijdelijke aanduiding voor inhoud 2">
            <a:extLst>
              <a:ext uri="{FF2B5EF4-FFF2-40B4-BE49-F238E27FC236}">
                <a16:creationId xmlns:a16="http://schemas.microsoft.com/office/drawing/2014/main" id="{F732A767-E7F3-4C80-AA78-79C36AEDA6B2}"/>
              </a:ext>
            </a:extLst>
          </p:cNvPr>
          <p:cNvSpPr>
            <a:spLocks noGrp="1"/>
          </p:cNvSpPr>
          <p:nvPr>
            <p:ph idx="1"/>
          </p:nvPr>
        </p:nvSpPr>
        <p:spPr>
          <a:xfrm>
            <a:off x="756000" y="1728000"/>
            <a:ext cx="9036000" cy="4351338"/>
          </a:xfrm>
        </p:spPr>
        <p:txBody>
          <a:bodyPr>
            <a:normAutofit/>
          </a:bodyPr>
          <a:lstStyle/>
          <a:p>
            <a:pPr marL="457200" indent="-457200">
              <a:buFont typeface="+mj-lt"/>
              <a:buAutoNum type="arabicPeriod" startAt="11"/>
            </a:pPr>
            <a:r>
              <a:rPr lang="nl-NL" dirty="0"/>
              <a:t>Een teler verhoogt het CO₂-gehalte in de kas. Wat is het verwachte effect op de fotosynthese en waarom?</a:t>
            </a:r>
          </a:p>
          <a:p>
            <a:pPr marL="457200" indent="-457200">
              <a:buFont typeface="+mj-lt"/>
              <a:buAutoNum type="arabicPeriod" startAt="11"/>
            </a:pPr>
            <a:r>
              <a:rPr lang="nl-NL" dirty="0"/>
              <a:t>Waarom is fotosynthese belangrijk, niet alleen voor planten maar ook voor mensen en dieren?</a:t>
            </a:r>
          </a:p>
          <a:p>
            <a:pPr marL="457200" indent="-457200">
              <a:buFont typeface="+mj-lt"/>
              <a:buAutoNum type="arabicPeriod" startAt="11"/>
            </a:pPr>
            <a:r>
              <a:rPr lang="nl-NL" dirty="0"/>
              <a:t>Bedenk een manier waarop je in een kas kunt meten of fotosynthese goed verloopt.</a:t>
            </a:r>
          </a:p>
          <a:p>
            <a:pPr marL="457200" indent="-457200">
              <a:buFont typeface="+mj-lt"/>
              <a:buAutoNum type="arabicPeriod" startAt="11"/>
            </a:pPr>
            <a:r>
              <a:rPr lang="nl-NL" dirty="0"/>
              <a:t>Hoe zou je de fotosynthese kunnen versnellen in een kasomgeving? Noem twee maatregelen.</a:t>
            </a:r>
          </a:p>
          <a:p>
            <a:pPr marL="457200" indent="-457200">
              <a:buFont typeface="+mj-lt"/>
              <a:buAutoNum type="arabicPeriod" startAt="11"/>
            </a:pPr>
            <a:r>
              <a:rPr lang="nl-NL" dirty="0"/>
              <a:t>Wat is het verschil tussen de rol van zuurstof bij fotosynthese en bij de verbranding in planten?</a:t>
            </a:r>
          </a:p>
          <a:p>
            <a:pPr marL="457200" indent="-457200">
              <a:buFont typeface="+mj-lt"/>
              <a:buAutoNum type="arabicPeriod" startAt="11"/>
            </a:pPr>
            <a:endParaRPr lang="nl-NL" dirty="0"/>
          </a:p>
        </p:txBody>
      </p:sp>
    </p:spTree>
    <p:extLst>
      <p:ext uri="{BB962C8B-B14F-4D97-AF65-F5344CB8AC3E}">
        <p14:creationId xmlns:p14="http://schemas.microsoft.com/office/powerpoint/2010/main" val="1477773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558761" y="1102151"/>
            <a:ext cx="7886700" cy="996950"/>
          </a:xfrm>
        </p:spPr>
        <p:txBody>
          <a:bodyPr>
            <a:normAutofit/>
          </a:bodyPr>
          <a:lstStyle/>
          <a:p>
            <a:pPr eaLnBrk="1" hangingPunct="1"/>
            <a:endParaRPr lang="nl-NL" altLang="nl-NL" b="1" dirty="0"/>
          </a:p>
        </p:txBody>
      </p:sp>
      <p:pic>
        <p:nvPicPr>
          <p:cNvPr id="5124" name="Afbeelding 6">
            <a:extLst>
              <a:ext uri="{FF2B5EF4-FFF2-40B4-BE49-F238E27FC236}">
                <a16:creationId xmlns:a16="http://schemas.microsoft.com/office/drawing/2014/main" id="{CD798D11-19D8-4507-99B0-33217548E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Tijdelijke aanduiding voor inhoud 4">
            <a:extLst>
              <a:ext uri="{FF2B5EF4-FFF2-40B4-BE49-F238E27FC236}">
                <a16:creationId xmlns:a16="http://schemas.microsoft.com/office/drawing/2014/main" id="{5659B081-B505-4881-BC89-DBFD945D393D}"/>
              </a:ext>
            </a:extLst>
          </p:cNvPr>
          <p:cNvPicPr>
            <a:picLocks noGrp="1" noChangeAspect="1"/>
          </p:cNvPicPr>
          <p:nvPr>
            <p:ph idx="1"/>
          </p:nvPr>
        </p:nvPicPr>
        <p:blipFill>
          <a:blip r:embed="rId4"/>
          <a:stretch>
            <a:fillRect/>
          </a:stretch>
        </p:blipFill>
        <p:spPr>
          <a:xfrm>
            <a:off x="1405825" y="1403809"/>
            <a:ext cx="8192571" cy="4214567"/>
          </a:xfrm>
          <a:prstGeom prst="rect">
            <a:avLst/>
          </a:prstGeom>
        </p:spPr>
      </p:pic>
    </p:spTree>
    <p:extLst>
      <p:ext uri="{BB962C8B-B14F-4D97-AF65-F5344CB8AC3E}">
        <p14:creationId xmlns:p14="http://schemas.microsoft.com/office/powerpoint/2010/main" val="270798040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2152650" y="900114"/>
            <a:ext cx="7886700" cy="996950"/>
          </a:xfrm>
        </p:spPr>
        <p:txBody>
          <a:bodyPr/>
          <a:lstStyle/>
          <a:p>
            <a:pPr eaLnBrk="1" hangingPunct="1"/>
            <a:r>
              <a:rPr lang="nl-NL" altLang="nl-NL" b="1" dirty="0"/>
              <a:t>Blok 3</a:t>
            </a:r>
          </a:p>
        </p:txBody>
      </p:sp>
      <p:sp>
        <p:nvSpPr>
          <p:cNvPr id="4" name="Tijdelijke aanduiding voor inhoud 3">
            <a:extLst>
              <a:ext uri="{FF2B5EF4-FFF2-40B4-BE49-F238E27FC236}">
                <a16:creationId xmlns:a16="http://schemas.microsoft.com/office/drawing/2014/main" id="{330B07F8-683C-4464-ADBA-6155E907C122}"/>
              </a:ext>
            </a:extLst>
          </p:cNvPr>
          <p:cNvSpPr>
            <a:spLocks noGrp="1"/>
          </p:cNvSpPr>
          <p:nvPr>
            <p:ph idx="1"/>
          </p:nvPr>
        </p:nvSpPr>
        <p:spPr/>
        <p:txBody>
          <a:bodyPr/>
          <a:lstStyle/>
          <a:p>
            <a:r>
              <a:rPr lang="nl-NL" dirty="0"/>
              <a:t>Les 1: fotosynthese</a:t>
            </a:r>
          </a:p>
          <a:p>
            <a:r>
              <a:rPr lang="nl-NL" dirty="0"/>
              <a:t>Les 2 fotosynthese/open dag</a:t>
            </a:r>
          </a:p>
          <a:p>
            <a:r>
              <a:rPr lang="nl-NL" dirty="0"/>
              <a:t>Les 3</a:t>
            </a:r>
            <a:r>
              <a:rPr lang="nl-NL"/>
              <a:t>: fotosynthese</a:t>
            </a:r>
            <a:endParaRPr lang="nl-NL" dirty="0"/>
          </a:p>
          <a:p>
            <a:r>
              <a:rPr lang="nl-NL" dirty="0"/>
              <a:t>Les 4: fotosynthese</a:t>
            </a:r>
          </a:p>
          <a:p>
            <a:r>
              <a:rPr lang="nl-NL" dirty="0"/>
              <a:t>Les 5: fotosynthese</a:t>
            </a:r>
          </a:p>
          <a:p>
            <a:pPr marL="342900" indent="-342900"/>
            <a:r>
              <a:rPr lang="nl-NL" dirty="0"/>
              <a:t>vakantie</a:t>
            </a:r>
          </a:p>
          <a:p>
            <a:r>
              <a:rPr lang="nl-NL" dirty="0"/>
              <a:t>Les 6: verdeling assimilaten</a:t>
            </a:r>
          </a:p>
          <a:p>
            <a:r>
              <a:rPr lang="nl-NL" dirty="0"/>
              <a:t>Les 7: herhaling</a:t>
            </a:r>
          </a:p>
          <a:p>
            <a:r>
              <a:rPr lang="nl-NL" dirty="0"/>
              <a:t>Les 8: toets</a:t>
            </a:r>
          </a:p>
        </p:txBody>
      </p:sp>
    </p:spTree>
    <p:extLst>
      <p:ext uri="{BB962C8B-B14F-4D97-AF65-F5344CB8AC3E}">
        <p14:creationId xmlns:p14="http://schemas.microsoft.com/office/powerpoint/2010/main" val="398529153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2152650" y="900114"/>
            <a:ext cx="7886700" cy="996950"/>
          </a:xfrm>
        </p:spPr>
        <p:txBody>
          <a:bodyPr/>
          <a:lstStyle/>
          <a:p>
            <a:pPr eaLnBrk="1" hangingPunct="1"/>
            <a:r>
              <a:rPr lang="nl-NL" altLang="nl-NL" b="1" dirty="0"/>
              <a:t>Wat doen we vandaag?</a:t>
            </a:r>
          </a:p>
        </p:txBody>
      </p:sp>
      <p:sp>
        <p:nvSpPr>
          <p:cNvPr id="5" name="Tijdelijke aanduiding voor inhoud 4">
            <a:extLst>
              <a:ext uri="{FF2B5EF4-FFF2-40B4-BE49-F238E27FC236}">
                <a16:creationId xmlns:a16="http://schemas.microsoft.com/office/drawing/2014/main" id="{9EE860EB-E080-552C-FE66-3349056A2912}"/>
              </a:ext>
            </a:extLst>
          </p:cNvPr>
          <p:cNvSpPr>
            <a:spLocks noGrp="1"/>
          </p:cNvSpPr>
          <p:nvPr>
            <p:ph idx="1"/>
          </p:nvPr>
        </p:nvSpPr>
        <p:spPr/>
        <p:txBody>
          <a:bodyPr/>
          <a:lstStyle/>
          <a:p>
            <a:pPr marL="342900" indent="-342900"/>
            <a:r>
              <a:rPr lang="nl-NL" dirty="0"/>
              <a:t>Herhaling</a:t>
            </a:r>
          </a:p>
          <a:p>
            <a:pPr marL="342900" indent="-342900"/>
            <a:r>
              <a:rPr lang="nl-NL" dirty="0"/>
              <a:t>C3, C4 en CAM planten</a:t>
            </a:r>
          </a:p>
          <a:p>
            <a:pPr marL="342900" indent="-342900"/>
            <a:r>
              <a:rPr lang="nl-NL" dirty="0"/>
              <a:t>Lichtreactie</a:t>
            </a:r>
          </a:p>
          <a:p>
            <a:pPr marL="342900" indent="-342900"/>
            <a:r>
              <a:rPr lang="nl-NL" dirty="0"/>
              <a:t>Donker reactie (Calvincyclus)</a:t>
            </a:r>
          </a:p>
          <a:p>
            <a:pPr marL="342900" indent="-342900"/>
            <a:r>
              <a:rPr lang="nl-NL" dirty="0"/>
              <a:t>Opdrachten</a:t>
            </a:r>
          </a:p>
          <a:p>
            <a:pPr marL="342900" indent="-342900"/>
            <a:endParaRPr lang="nl-NL" dirty="0"/>
          </a:p>
        </p:txBody>
      </p:sp>
      <p:pic>
        <p:nvPicPr>
          <p:cNvPr id="2" name="Afbeelding 1">
            <a:extLst>
              <a:ext uri="{FF2B5EF4-FFF2-40B4-BE49-F238E27FC236}">
                <a16:creationId xmlns:a16="http://schemas.microsoft.com/office/drawing/2014/main" id="{25429387-A8AF-8F44-D4EF-7FE6B993665D}"/>
              </a:ext>
            </a:extLst>
          </p:cNvPr>
          <p:cNvPicPr>
            <a:picLocks noChangeAspect="1"/>
          </p:cNvPicPr>
          <p:nvPr/>
        </p:nvPicPr>
        <p:blipFill>
          <a:blip r:embed="rId3"/>
          <a:stretch>
            <a:fillRect/>
          </a:stretch>
        </p:blipFill>
        <p:spPr>
          <a:xfrm>
            <a:off x="4942114" y="3690257"/>
            <a:ext cx="4394480" cy="2924327"/>
          </a:xfrm>
          <a:prstGeom prst="rect">
            <a:avLst/>
          </a:prstGeom>
        </p:spPr>
      </p:pic>
    </p:spTree>
    <p:extLst>
      <p:ext uri="{BB962C8B-B14F-4D97-AF65-F5344CB8AC3E}">
        <p14:creationId xmlns:p14="http://schemas.microsoft.com/office/powerpoint/2010/main" val="12531337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2002290" y="1255972"/>
            <a:ext cx="6124531" cy="954107"/>
          </a:xfrm>
          <a:prstGeom prst="rect">
            <a:avLst/>
          </a:prstGeom>
          <a:noFill/>
        </p:spPr>
        <p:txBody>
          <a:bodyPr wrap="square" rtlCol="0">
            <a:spAutoFit/>
          </a:bodyPr>
          <a:lstStyle/>
          <a:p>
            <a:r>
              <a:rPr lang="nl-NL" sz="2800" b="1" dirty="0"/>
              <a:t>Wat weten we nog van verleden week?</a:t>
            </a:r>
          </a:p>
        </p:txBody>
      </p:sp>
      <p:sp>
        <p:nvSpPr>
          <p:cNvPr id="2" name="Tekstvak 1">
            <a:extLst>
              <a:ext uri="{FF2B5EF4-FFF2-40B4-BE49-F238E27FC236}">
                <a16:creationId xmlns:a16="http://schemas.microsoft.com/office/drawing/2014/main" id="{99D90AE0-95A5-4983-B940-404960687EF2}"/>
              </a:ext>
            </a:extLst>
          </p:cNvPr>
          <p:cNvSpPr txBox="1"/>
          <p:nvPr/>
        </p:nvSpPr>
        <p:spPr>
          <a:xfrm>
            <a:off x="2114049" y="2240913"/>
            <a:ext cx="6507480" cy="3508653"/>
          </a:xfrm>
          <a:prstGeom prst="rect">
            <a:avLst/>
          </a:prstGeom>
          <a:noFill/>
        </p:spPr>
        <p:txBody>
          <a:bodyPr wrap="square" rtlCol="0">
            <a:spAutoFit/>
          </a:bodyPr>
          <a:lstStyle/>
          <a:p>
            <a:r>
              <a:rPr lang="nl-NL" sz="2400" dirty="0"/>
              <a:t>Download Mentimeter in app store of Google </a:t>
            </a:r>
            <a:r>
              <a:rPr lang="nl-NL" sz="2400" dirty="0" err="1"/>
              <a:t>play</a:t>
            </a:r>
            <a:endParaRPr lang="nl-NL" sz="2400" dirty="0"/>
          </a:p>
          <a:p>
            <a:endParaRPr lang="nl-NL" sz="2400" dirty="0"/>
          </a:p>
          <a:p>
            <a:r>
              <a:rPr lang="nl-NL" sz="2400" dirty="0"/>
              <a:t>Of ga naar </a:t>
            </a:r>
            <a:r>
              <a:rPr lang="nl-NL" sz="2400" dirty="0">
                <a:hlinkClick r:id="rId3"/>
              </a:rPr>
              <a:t>www.menti.com</a:t>
            </a:r>
            <a:endParaRPr lang="nl-NL" sz="2400" dirty="0"/>
          </a:p>
          <a:p>
            <a:endParaRPr lang="nl-NL" sz="2400" dirty="0"/>
          </a:p>
          <a:p>
            <a:r>
              <a:rPr lang="nl-NL" sz="2400" dirty="0"/>
              <a:t>Vul de volgende code in: </a:t>
            </a:r>
          </a:p>
          <a:p>
            <a:endParaRPr lang="nl-NL" sz="2400" dirty="0"/>
          </a:p>
          <a:p>
            <a:r>
              <a:rPr lang="nl-NL" sz="5400" dirty="0"/>
              <a:t> </a:t>
            </a:r>
            <a:r>
              <a:rPr lang="nl-NL" sz="5400" b="1" i="0" dirty="0">
                <a:solidFill>
                  <a:srgbClr val="101834"/>
                </a:solidFill>
                <a:effectLst/>
                <a:latin typeface="MentiText"/>
              </a:rPr>
              <a:t>82 70 41 8</a:t>
            </a:r>
            <a:r>
              <a:rPr lang="nl-NL" sz="5400" b="0" i="0" dirty="0">
                <a:effectLst/>
                <a:latin typeface="MentiText"/>
              </a:rPr>
              <a:t> </a:t>
            </a:r>
            <a:endParaRPr lang="nl-NL" sz="5400" dirty="0"/>
          </a:p>
        </p:txBody>
      </p:sp>
      <p:pic>
        <p:nvPicPr>
          <p:cNvPr id="7" name="Afbeelding 6">
            <a:extLst>
              <a:ext uri="{FF2B5EF4-FFF2-40B4-BE49-F238E27FC236}">
                <a16:creationId xmlns:a16="http://schemas.microsoft.com/office/drawing/2014/main" id="{0092ACC7-EC5D-4048-AD17-08523FC068E9}"/>
              </a:ext>
            </a:extLst>
          </p:cNvPr>
          <p:cNvPicPr>
            <a:picLocks noChangeAspect="1"/>
          </p:cNvPicPr>
          <p:nvPr/>
        </p:nvPicPr>
        <p:blipFill>
          <a:blip r:embed="rId4"/>
          <a:stretch>
            <a:fillRect/>
          </a:stretch>
        </p:blipFill>
        <p:spPr>
          <a:xfrm>
            <a:off x="7536161" y="188641"/>
            <a:ext cx="2754491" cy="1036497"/>
          </a:xfrm>
          <a:prstGeom prst="rect">
            <a:avLst/>
          </a:prstGeom>
        </p:spPr>
      </p:pic>
      <p:pic>
        <p:nvPicPr>
          <p:cNvPr id="8" name="Afbeelding 7">
            <a:extLst>
              <a:ext uri="{FF2B5EF4-FFF2-40B4-BE49-F238E27FC236}">
                <a16:creationId xmlns:a16="http://schemas.microsoft.com/office/drawing/2014/main" id="{53DAA1D3-BF4E-474C-A1BC-A57B33D6FCA3}"/>
              </a:ext>
            </a:extLst>
          </p:cNvPr>
          <p:cNvPicPr>
            <a:picLocks noChangeAspect="1"/>
          </p:cNvPicPr>
          <p:nvPr/>
        </p:nvPicPr>
        <p:blipFill>
          <a:blip r:embed="rId5"/>
          <a:stretch>
            <a:fillRect/>
          </a:stretch>
        </p:blipFill>
        <p:spPr>
          <a:xfrm>
            <a:off x="7331844" y="4726128"/>
            <a:ext cx="2903696" cy="1825758"/>
          </a:xfrm>
          <a:prstGeom prst="rect">
            <a:avLst/>
          </a:prstGeom>
        </p:spPr>
      </p:pic>
      <p:pic>
        <p:nvPicPr>
          <p:cNvPr id="6" name="Afbeelding 5">
            <a:extLst>
              <a:ext uri="{FF2B5EF4-FFF2-40B4-BE49-F238E27FC236}">
                <a16:creationId xmlns:a16="http://schemas.microsoft.com/office/drawing/2014/main" id="{51AA7794-610B-CFC6-D113-2F043AB3090D}"/>
              </a:ext>
            </a:extLst>
          </p:cNvPr>
          <p:cNvPicPr>
            <a:picLocks noChangeAspect="1"/>
          </p:cNvPicPr>
          <p:nvPr/>
        </p:nvPicPr>
        <p:blipFill>
          <a:blip r:embed="rId6"/>
          <a:stretch>
            <a:fillRect/>
          </a:stretch>
        </p:blipFill>
        <p:spPr>
          <a:xfrm>
            <a:off x="7229498" y="3752813"/>
            <a:ext cx="3061154" cy="3152259"/>
          </a:xfrm>
          <a:prstGeom prst="rect">
            <a:avLst/>
          </a:prstGeom>
        </p:spPr>
      </p:pic>
      <p:pic>
        <p:nvPicPr>
          <p:cNvPr id="5" name="Afbeelding 4">
            <a:extLst>
              <a:ext uri="{FF2B5EF4-FFF2-40B4-BE49-F238E27FC236}">
                <a16:creationId xmlns:a16="http://schemas.microsoft.com/office/drawing/2014/main" id="{EC1450A1-592B-9C90-3838-3A51771A9EAD}"/>
              </a:ext>
            </a:extLst>
          </p:cNvPr>
          <p:cNvPicPr>
            <a:picLocks noChangeAspect="1"/>
          </p:cNvPicPr>
          <p:nvPr/>
        </p:nvPicPr>
        <p:blipFill>
          <a:blip r:embed="rId7"/>
          <a:stretch>
            <a:fillRect/>
          </a:stretch>
        </p:blipFill>
        <p:spPr>
          <a:xfrm>
            <a:off x="0" y="188642"/>
            <a:ext cx="11948160" cy="6612414"/>
          </a:xfrm>
          <a:prstGeom prst="rect">
            <a:avLst/>
          </a:prstGeom>
        </p:spPr>
      </p:pic>
    </p:spTree>
    <p:extLst>
      <p:ext uri="{BB962C8B-B14F-4D97-AF65-F5344CB8AC3E}">
        <p14:creationId xmlns:p14="http://schemas.microsoft.com/office/powerpoint/2010/main" val="2363639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r>
              <a:rPr lang="nl-NL" altLang="nl-NL" dirty="0"/>
              <a:t>C3, C4 en CAM planten</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Er zijn 3 vormen van fotosynthese:</a:t>
            </a:r>
          </a:p>
          <a:p>
            <a:pPr indent="0">
              <a:buNone/>
              <a:defRPr/>
            </a:pPr>
            <a:endParaRPr lang="nl-NL" dirty="0"/>
          </a:p>
          <a:p>
            <a:pPr marL="342900" indent="-342900">
              <a:defRPr/>
            </a:pPr>
            <a:r>
              <a:rPr lang="nl-NL" dirty="0"/>
              <a:t>C3 fotosynthese</a:t>
            </a:r>
          </a:p>
          <a:p>
            <a:pPr marL="342900" indent="-342900">
              <a:defRPr/>
            </a:pPr>
            <a:r>
              <a:rPr lang="nl-NL" dirty="0"/>
              <a:t>C4 fotosynthese</a:t>
            </a:r>
          </a:p>
          <a:p>
            <a:pPr marL="342900" indent="-342900">
              <a:defRPr/>
            </a:pPr>
            <a:r>
              <a:rPr lang="nl-NL" dirty="0"/>
              <a:t>CAM fotosynthese</a:t>
            </a:r>
          </a:p>
        </p:txBody>
      </p:sp>
      <p:pic>
        <p:nvPicPr>
          <p:cNvPr id="2" name="Afbeelding 1">
            <a:extLst>
              <a:ext uri="{FF2B5EF4-FFF2-40B4-BE49-F238E27FC236}">
                <a16:creationId xmlns:a16="http://schemas.microsoft.com/office/drawing/2014/main" id="{72D0B020-37B3-4E89-93AF-04575C862949}"/>
              </a:ext>
            </a:extLst>
          </p:cNvPr>
          <p:cNvPicPr>
            <a:picLocks noChangeAspect="1"/>
          </p:cNvPicPr>
          <p:nvPr/>
        </p:nvPicPr>
        <p:blipFill>
          <a:blip r:embed="rId3"/>
          <a:stretch>
            <a:fillRect/>
          </a:stretch>
        </p:blipFill>
        <p:spPr>
          <a:xfrm>
            <a:off x="1283027" y="4110087"/>
            <a:ext cx="7757278" cy="2300140"/>
          </a:xfrm>
          <a:prstGeom prst="rect">
            <a:avLst/>
          </a:prstGeom>
        </p:spPr>
      </p:pic>
    </p:spTree>
    <p:extLst>
      <p:ext uri="{BB962C8B-B14F-4D97-AF65-F5344CB8AC3E}">
        <p14:creationId xmlns:p14="http://schemas.microsoft.com/office/powerpoint/2010/main" val="250364519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3" end="3"/>
                                            </p:txEl>
                                          </p:spTgt>
                                        </p:tgtEl>
                                        <p:attrNameLst>
                                          <p:attrName>style.visibility</p:attrName>
                                        </p:attrNameLst>
                                      </p:cBhvr>
                                      <p:to>
                                        <p:strVal val="visible"/>
                                      </p:to>
                                    </p:set>
                                    <p:animEffect transition="in" filter="fade">
                                      <p:cBhvr>
                                        <p:cTn id="14" dur="1000"/>
                                        <p:tgtEl>
                                          <p:spTgt spid="7171">
                                            <p:txEl>
                                              <p:pRg st="3" end="3"/>
                                            </p:txEl>
                                          </p:spTgt>
                                        </p:tgtEl>
                                      </p:cBhvr>
                                    </p:animEffect>
                                    <p:anim calcmode="lin" valueType="num">
                                      <p:cBhvr>
                                        <p:cTn id="15"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fade">
                                      <p:cBhvr>
                                        <p:cTn id="21" dur="1000"/>
                                        <p:tgtEl>
                                          <p:spTgt spid="7171">
                                            <p:txEl>
                                              <p:pRg st="4" end="4"/>
                                            </p:txEl>
                                          </p:spTgt>
                                        </p:tgtEl>
                                      </p:cBhvr>
                                    </p:animEffect>
                                    <p:anim calcmode="lin" valueType="num">
                                      <p:cBhvr>
                                        <p:cTn id="22"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Enkele begrippen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49827" y="1619622"/>
            <a:ext cx="6796693" cy="4738260"/>
          </a:xfrm>
        </p:spPr>
        <p:txBody>
          <a:bodyPr>
            <a:normAutofit/>
          </a:bodyPr>
          <a:lstStyle/>
          <a:p>
            <a:pPr indent="0">
              <a:buNone/>
              <a:defRPr/>
            </a:pPr>
            <a:r>
              <a:rPr lang="nl-NL" dirty="0"/>
              <a:t>Synthese = 	samenvoegen van ongelijke stoffen</a:t>
            </a:r>
          </a:p>
          <a:p>
            <a:pPr indent="0">
              <a:buNone/>
              <a:defRPr/>
            </a:pPr>
            <a:endParaRPr lang="nl-NL" dirty="0"/>
          </a:p>
          <a:p>
            <a:pPr indent="0">
              <a:buNone/>
              <a:defRPr/>
            </a:pPr>
            <a:endParaRPr lang="nl-NL" dirty="0"/>
          </a:p>
          <a:p>
            <a:pPr indent="0">
              <a:buNone/>
              <a:defRPr/>
            </a:pPr>
            <a:endParaRPr lang="nl-NL" dirty="0"/>
          </a:p>
          <a:p>
            <a:pPr indent="0">
              <a:buNone/>
              <a:defRPr/>
            </a:pPr>
            <a:r>
              <a:rPr lang="nl-NL" dirty="0"/>
              <a:t>Assimilatie = 	opbouw van enkelvoudig naar 		meervoudig → energie voor nodig </a:t>
            </a:r>
          </a:p>
          <a:p>
            <a:pPr indent="0">
              <a:buNone/>
              <a:defRPr/>
            </a:pPr>
            <a:endParaRPr lang="nl-NL" dirty="0"/>
          </a:p>
          <a:p>
            <a:pPr indent="0">
              <a:buNone/>
              <a:defRPr/>
            </a:pPr>
            <a:endParaRPr lang="nl-NL" dirty="0"/>
          </a:p>
          <a:p>
            <a:pPr indent="0">
              <a:buNone/>
              <a:defRPr/>
            </a:pPr>
            <a:endParaRPr lang="nl-NL" dirty="0"/>
          </a:p>
        </p:txBody>
      </p:sp>
      <p:pic>
        <p:nvPicPr>
          <p:cNvPr id="2" name="Afbeelding 1">
            <a:extLst>
              <a:ext uri="{FF2B5EF4-FFF2-40B4-BE49-F238E27FC236}">
                <a16:creationId xmlns:a16="http://schemas.microsoft.com/office/drawing/2014/main" id="{19EBEB52-808E-446C-8C9F-D8CD99ADABCF}"/>
              </a:ext>
            </a:extLst>
          </p:cNvPr>
          <p:cNvPicPr>
            <a:picLocks noChangeAspect="1"/>
          </p:cNvPicPr>
          <p:nvPr/>
        </p:nvPicPr>
        <p:blipFill>
          <a:blip r:embed="rId3"/>
          <a:stretch>
            <a:fillRect/>
          </a:stretch>
        </p:blipFill>
        <p:spPr>
          <a:xfrm>
            <a:off x="8722937" y="1312648"/>
            <a:ext cx="2389839" cy="1420491"/>
          </a:xfrm>
          <a:prstGeom prst="rect">
            <a:avLst/>
          </a:prstGeom>
        </p:spPr>
      </p:pic>
      <p:pic>
        <p:nvPicPr>
          <p:cNvPr id="3" name="Afbeelding 2">
            <a:extLst>
              <a:ext uri="{FF2B5EF4-FFF2-40B4-BE49-F238E27FC236}">
                <a16:creationId xmlns:a16="http://schemas.microsoft.com/office/drawing/2014/main" id="{25A43100-B595-4503-8109-6ECA49C2119F}"/>
              </a:ext>
            </a:extLst>
          </p:cNvPr>
          <p:cNvPicPr>
            <a:picLocks noChangeAspect="1"/>
          </p:cNvPicPr>
          <p:nvPr/>
        </p:nvPicPr>
        <p:blipFill>
          <a:blip r:embed="rId4"/>
          <a:stretch>
            <a:fillRect/>
          </a:stretch>
        </p:blipFill>
        <p:spPr>
          <a:xfrm>
            <a:off x="8547569" y="4280006"/>
            <a:ext cx="3029081" cy="2077876"/>
          </a:xfrm>
          <a:prstGeom prst="rect">
            <a:avLst/>
          </a:prstGeom>
        </p:spPr>
      </p:pic>
    </p:spTree>
    <p:extLst>
      <p:ext uri="{BB962C8B-B14F-4D97-AF65-F5344CB8AC3E}">
        <p14:creationId xmlns:p14="http://schemas.microsoft.com/office/powerpoint/2010/main" val="17538351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4" end="4"/>
                                            </p:txEl>
                                          </p:spTgt>
                                        </p:tgtEl>
                                        <p:attrNameLst>
                                          <p:attrName>style.visibility</p:attrName>
                                        </p:attrNameLst>
                                      </p:cBhvr>
                                      <p:to>
                                        <p:strVal val="visible"/>
                                      </p:to>
                                    </p:set>
                                    <p:animEffect transition="in" filter="fade">
                                      <p:cBhvr>
                                        <p:cTn id="7" dur="1000"/>
                                        <p:tgtEl>
                                          <p:spTgt spid="7171">
                                            <p:txEl>
                                              <p:pRg st="4" end="4"/>
                                            </p:txEl>
                                          </p:spTgt>
                                        </p:tgtEl>
                                      </p:cBhvr>
                                    </p:animEffect>
                                    <p:anim calcmode="lin" valueType="num">
                                      <p:cBhvr>
                                        <p:cTn id="8"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Fotosynthese</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Wat we normaal fotosynthese noemen zijn eigenlijk 2 processen:</a:t>
            </a:r>
          </a:p>
          <a:p>
            <a:pPr indent="0">
              <a:buNone/>
              <a:defRPr/>
            </a:pPr>
            <a:endParaRPr lang="nl-NL" dirty="0"/>
          </a:p>
          <a:p>
            <a:pPr marL="342900" indent="-342900">
              <a:defRPr/>
            </a:pPr>
            <a:r>
              <a:rPr lang="nl-NL" b="1" i="1" dirty="0">
                <a:solidFill>
                  <a:srgbClr val="0070C0"/>
                </a:solidFill>
              </a:rPr>
              <a:t>Lichtreactie</a:t>
            </a:r>
          </a:p>
          <a:p>
            <a:pPr marL="342900" indent="-342900">
              <a:defRPr/>
            </a:pPr>
            <a:r>
              <a:rPr lang="nl-NL" b="1" i="1" dirty="0">
                <a:solidFill>
                  <a:srgbClr val="0070C0"/>
                </a:solidFill>
              </a:rPr>
              <a:t>Donker reactie</a:t>
            </a:r>
          </a:p>
          <a:p>
            <a:pPr marL="342900" indent="-342900">
              <a:defRPr/>
            </a:pPr>
            <a:endParaRPr lang="nl-NL" dirty="0"/>
          </a:p>
          <a:p>
            <a:pPr indent="0">
              <a:buNone/>
              <a:defRPr/>
            </a:pPr>
            <a:r>
              <a:rPr lang="nl-NL" dirty="0"/>
              <a:t>De lichtreactie levert de energie die nodig is voor de donker reactie (voor de vorming van suikers).</a:t>
            </a:r>
          </a:p>
          <a:p>
            <a:pPr marL="342900" indent="-342900">
              <a:defRPr/>
            </a:pPr>
            <a:endParaRPr lang="nl-NL" dirty="0"/>
          </a:p>
        </p:txBody>
      </p:sp>
      <p:pic>
        <p:nvPicPr>
          <p:cNvPr id="2" name="Afbeelding 1">
            <a:extLst>
              <a:ext uri="{FF2B5EF4-FFF2-40B4-BE49-F238E27FC236}">
                <a16:creationId xmlns:a16="http://schemas.microsoft.com/office/drawing/2014/main" id="{4FD310A6-BA97-E8B5-D325-6A0CCF703008}"/>
              </a:ext>
            </a:extLst>
          </p:cNvPr>
          <p:cNvPicPr>
            <a:picLocks noChangeAspect="1"/>
          </p:cNvPicPr>
          <p:nvPr/>
        </p:nvPicPr>
        <p:blipFill>
          <a:blip r:embed="rId3"/>
          <a:stretch>
            <a:fillRect/>
          </a:stretch>
        </p:blipFill>
        <p:spPr>
          <a:xfrm>
            <a:off x="8671413" y="921239"/>
            <a:ext cx="2762250" cy="1657350"/>
          </a:xfrm>
          <a:prstGeom prst="rect">
            <a:avLst/>
          </a:prstGeom>
        </p:spPr>
      </p:pic>
    </p:spTree>
    <p:extLst>
      <p:ext uri="{BB962C8B-B14F-4D97-AF65-F5344CB8AC3E}">
        <p14:creationId xmlns:p14="http://schemas.microsoft.com/office/powerpoint/2010/main" val="4351472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3" end="3"/>
                                            </p:txEl>
                                          </p:spTgt>
                                        </p:tgtEl>
                                        <p:attrNameLst>
                                          <p:attrName>style.visibility</p:attrName>
                                        </p:attrNameLst>
                                      </p:cBhvr>
                                      <p:to>
                                        <p:strVal val="visible"/>
                                      </p:to>
                                    </p:set>
                                    <p:animEffect transition="in" filter="fade">
                                      <p:cBhvr>
                                        <p:cTn id="14" dur="1000"/>
                                        <p:tgtEl>
                                          <p:spTgt spid="7171">
                                            <p:txEl>
                                              <p:pRg st="3" end="3"/>
                                            </p:txEl>
                                          </p:spTgt>
                                        </p:tgtEl>
                                      </p:cBhvr>
                                    </p:animEffect>
                                    <p:anim calcmode="lin" valueType="num">
                                      <p:cBhvr>
                                        <p:cTn id="15"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5" end="5"/>
                                            </p:txEl>
                                          </p:spTgt>
                                        </p:tgtEl>
                                        <p:attrNameLst>
                                          <p:attrName>style.visibility</p:attrName>
                                        </p:attrNameLst>
                                      </p:cBhvr>
                                      <p:to>
                                        <p:strVal val="visible"/>
                                      </p:to>
                                    </p:set>
                                    <p:animEffect transition="in" filter="fade">
                                      <p:cBhvr>
                                        <p:cTn id="21" dur="1000"/>
                                        <p:tgtEl>
                                          <p:spTgt spid="7171">
                                            <p:txEl>
                                              <p:pRg st="5" end="5"/>
                                            </p:txEl>
                                          </p:spTgt>
                                        </p:tgtEl>
                                      </p:cBhvr>
                                    </p:animEffect>
                                    <p:anim calcmode="lin" valueType="num">
                                      <p:cBhvr>
                                        <p:cTn id="22"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Lichtreactie</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3" y="1910876"/>
            <a:ext cx="8332196" cy="4738260"/>
          </a:xfrm>
        </p:spPr>
        <p:txBody>
          <a:bodyPr>
            <a:normAutofit/>
          </a:bodyPr>
          <a:lstStyle/>
          <a:p>
            <a:pPr indent="0">
              <a:buNone/>
              <a:defRPr/>
            </a:pPr>
            <a:r>
              <a:rPr lang="nl-NL" dirty="0"/>
              <a:t>Tijdens de lichtreactie gebeurt er in eenvoudig Nederlands het volgende:</a:t>
            </a:r>
          </a:p>
          <a:p>
            <a:pPr indent="0">
              <a:buNone/>
              <a:defRPr/>
            </a:pPr>
            <a:endParaRPr lang="nl-NL" dirty="0"/>
          </a:p>
          <a:p>
            <a:pPr marL="342900" indent="-342900">
              <a:defRPr/>
            </a:pPr>
            <a:r>
              <a:rPr lang="nl-NL" b="1" i="1" dirty="0">
                <a:solidFill>
                  <a:srgbClr val="0070C0"/>
                </a:solidFill>
              </a:rPr>
              <a:t>Zonlicht</a:t>
            </a:r>
            <a:r>
              <a:rPr lang="nl-NL" dirty="0"/>
              <a:t> wordt opgevangen door </a:t>
            </a:r>
            <a:r>
              <a:rPr lang="nl-NL" b="1" i="1" dirty="0">
                <a:solidFill>
                  <a:srgbClr val="0070C0"/>
                </a:solidFill>
              </a:rPr>
              <a:t>chlorofyl</a:t>
            </a:r>
            <a:r>
              <a:rPr lang="nl-NL" dirty="0"/>
              <a:t> (bladgroen).</a:t>
            </a:r>
          </a:p>
          <a:p>
            <a:pPr marL="342900" indent="-342900">
              <a:defRPr/>
            </a:pPr>
            <a:endParaRPr lang="nl-NL" dirty="0"/>
          </a:p>
          <a:p>
            <a:pPr marL="342900" indent="-342900">
              <a:defRPr/>
            </a:pPr>
            <a:r>
              <a:rPr lang="nl-NL" dirty="0"/>
              <a:t>Dit zonlicht splitst watermoleculen (H₂O) in </a:t>
            </a:r>
            <a:r>
              <a:rPr lang="nl-NL" b="1" i="1" dirty="0">
                <a:solidFill>
                  <a:srgbClr val="0070C0"/>
                </a:solidFill>
              </a:rPr>
              <a:t>waterstof</a:t>
            </a:r>
            <a:r>
              <a:rPr lang="nl-NL" dirty="0"/>
              <a:t> (H⁺), </a:t>
            </a:r>
            <a:r>
              <a:rPr lang="nl-NL" b="1" i="1" dirty="0">
                <a:solidFill>
                  <a:srgbClr val="0070C0"/>
                </a:solidFill>
              </a:rPr>
              <a:t>zuurstof</a:t>
            </a:r>
            <a:r>
              <a:rPr lang="nl-NL" dirty="0">
                <a:solidFill>
                  <a:srgbClr val="0070C0"/>
                </a:solidFill>
              </a:rPr>
              <a:t> </a:t>
            </a:r>
            <a:r>
              <a:rPr lang="nl-NL" dirty="0"/>
              <a:t>(O₂) en </a:t>
            </a:r>
            <a:r>
              <a:rPr lang="nl-NL" b="1" i="1" dirty="0">
                <a:solidFill>
                  <a:srgbClr val="0070C0"/>
                </a:solidFill>
              </a:rPr>
              <a:t>elektronen</a:t>
            </a:r>
            <a:r>
              <a:rPr lang="nl-NL" dirty="0"/>
              <a:t> (e⁻).</a:t>
            </a:r>
          </a:p>
          <a:p>
            <a:pPr marL="342900" indent="-342900">
              <a:defRPr/>
            </a:pPr>
            <a:endParaRPr lang="nl-NL" dirty="0"/>
          </a:p>
          <a:p>
            <a:pPr marL="342900" indent="-342900">
              <a:defRPr/>
            </a:pPr>
            <a:r>
              <a:rPr lang="nl-NL" b="1" i="1" dirty="0">
                <a:solidFill>
                  <a:srgbClr val="0070C0"/>
                </a:solidFill>
              </a:rPr>
              <a:t>Zuurstof</a:t>
            </a:r>
            <a:r>
              <a:rPr lang="nl-NL" dirty="0"/>
              <a:t> komt vrij als bijproduct en </a:t>
            </a:r>
            <a:r>
              <a:rPr lang="nl-NL" b="1" i="1" dirty="0">
                <a:solidFill>
                  <a:srgbClr val="0070C0"/>
                </a:solidFill>
              </a:rPr>
              <a:t>verlaat</a:t>
            </a:r>
            <a:r>
              <a:rPr lang="nl-NL" dirty="0"/>
              <a:t> de plant</a:t>
            </a:r>
          </a:p>
          <a:p>
            <a:pPr indent="0">
              <a:buNone/>
              <a:defRPr/>
            </a:pPr>
            <a:endParaRPr lang="nl-NL" dirty="0"/>
          </a:p>
          <a:p>
            <a:pPr marL="342900" indent="-342900">
              <a:defRPr/>
            </a:pPr>
            <a:r>
              <a:rPr lang="nl-NL" dirty="0"/>
              <a:t>De energie (elektronen) van het zonlicht wordt</a:t>
            </a:r>
            <a:br>
              <a:rPr lang="nl-NL" dirty="0"/>
            </a:br>
            <a:r>
              <a:rPr lang="nl-NL" dirty="0"/>
              <a:t>opgeslagen in de energiemoleculen </a:t>
            </a:r>
            <a:r>
              <a:rPr lang="nl-NL" b="1" i="1" dirty="0">
                <a:solidFill>
                  <a:srgbClr val="0070C0"/>
                </a:solidFill>
              </a:rPr>
              <a:t>ATP</a:t>
            </a:r>
            <a:r>
              <a:rPr lang="nl-NL" dirty="0"/>
              <a:t> en </a:t>
            </a:r>
            <a:r>
              <a:rPr lang="nl-NL" b="1" i="1" dirty="0">
                <a:solidFill>
                  <a:srgbClr val="0070C0"/>
                </a:solidFill>
              </a:rPr>
              <a:t>NADPH</a:t>
            </a:r>
          </a:p>
        </p:txBody>
      </p:sp>
      <p:pic>
        <p:nvPicPr>
          <p:cNvPr id="2" name="Afbeelding 1">
            <a:extLst>
              <a:ext uri="{FF2B5EF4-FFF2-40B4-BE49-F238E27FC236}">
                <a16:creationId xmlns:a16="http://schemas.microsoft.com/office/drawing/2014/main" id="{CC2CAA55-DB06-BD0C-61A3-E366667ED9C5}"/>
              </a:ext>
            </a:extLst>
          </p:cNvPr>
          <p:cNvPicPr>
            <a:picLocks noChangeAspect="1"/>
          </p:cNvPicPr>
          <p:nvPr/>
        </p:nvPicPr>
        <p:blipFill>
          <a:blip r:embed="rId3"/>
          <a:stretch>
            <a:fillRect/>
          </a:stretch>
        </p:blipFill>
        <p:spPr>
          <a:xfrm>
            <a:off x="8916982" y="4424360"/>
            <a:ext cx="3206202" cy="2224776"/>
          </a:xfrm>
          <a:prstGeom prst="rect">
            <a:avLst/>
          </a:prstGeom>
        </p:spPr>
      </p:pic>
      <p:pic>
        <p:nvPicPr>
          <p:cNvPr id="3" name="Afbeelding 2">
            <a:extLst>
              <a:ext uri="{FF2B5EF4-FFF2-40B4-BE49-F238E27FC236}">
                <a16:creationId xmlns:a16="http://schemas.microsoft.com/office/drawing/2014/main" id="{D756676B-1075-2282-3DB4-47DF8FE3C133}"/>
              </a:ext>
            </a:extLst>
          </p:cNvPr>
          <p:cNvPicPr>
            <a:picLocks noChangeAspect="1"/>
          </p:cNvPicPr>
          <p:nvPr/>
        </p:nvPicPr>
        <p:blipFill>
          <a:blip r:embed="rId4"/>
          <a:stretch>
            <a:fillRect/>
          </a:stretch>
        </p:blipFill>
        <p:spPr>
          <a:xfrm>
            <a:off x="10463567" y="5412569"/>
            <a:ext cx="607469" cy="248357"/>
          </a:xfrm>
          <a:prstGeom prst="rect">
            <a:avLst/>
          </a:prstGeom>
        </p:spPr>
      </p:pic>
    </p:spTree>
    <p:extLst>
      <p:ext uri="{BB962C8B-B14F-4D97-AF65-F5344CB8AC3E}">
        <p14:creationId xmlns:p14="http://schemas.microsoft.com/office/powerpoint/2010/main" val="20738798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animEffect transition="in" filter="fade">
                                      <p:cBhvr>
                                        <p:cTn id="21" dur="1000"/>
                                        <p:tgtEl>
                                          <p:spTgt spid="7171">
                                            <p:txEl>
                                              <p:pRg st="6" end="6"/>
                                            </p:txEl>
                                          </p:spTgt>
                                        </p:tgtEl>
                                      </p:cBhvr>
                                    </p:animEffect>
                                    <p:anim calcmode="lin" valueType="num">
                                      <p:cBhvr>
                                        <p:cTn id="22"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71">
                                            <p:txEl>
                                              <p:pRg st="8" end="8"/>
                                            </p:txEl>
                                          </p:spTgt>
                                        </p:tgtEl>
                                        <p:attrNameLst>
                                          <p:attrName>style.visibility</p:attrName>
                                        </p:attrNameLst>
                                      </p:cBhvr>
                                      <p:to>
                                        <p:strVal val="visible"/>
                                      </p:to>
                                    </p:set>
                                    <p:animEffect transition="in" filter="fade">
                                      <p:cBhvr>
                                        <p:cTn id="28" dur="1000"/>
                                        <p:tgtEl>
                                          <p:spTgt spid="7171">
                                            <p:txEl>
                                              <p:pRg st="8" end="8"/>
                                            </p:txEl>
                                          </p:spTgt>
                                        </p:tgtEl>
                                      </p:cBhvr>
                                    </p:animEffect>
                                    <p:anim calcmode="lin" valueType="num">
                                      <p:cBhvr>
                                        <p:cTn id="29" dur="1000" fill="hold"/>
                                        <p:tgtEl>
                                          <p:spTgt spid="7171">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zone college.potx" id="{289ACBD9-B65D-4D7B-8071-B2DBE1A5FCCC}" vid="{1C56739D-5687-4AE6-9ABE-B211D9D1870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1D3699BCA81B46AD60454B87AB9121" ma:contentTypeVersion="14" ma:contentTypeDescription="Een nieuw document maken." ma:contentTypeScope="" ma:versionID="0a34a757d3835aa962b5ea0e60445053">
  <xsd:schema xmlns:xsd="http://www.w3.org/2001/XMLSchema" xmlns:xs="http://www.w3.org/2001/XMLSchema" xmlns:p="http://schemas.microsoft.com/office/2006/metadata/properties" xmlns:ns3="88fa185b-b6f4-4426-890a-edc6532e8d4f" xmlns:ns4="521c7c86-cc27-4cef-8605-4ebb03422227" targetNamespace="http://schemas.microsoft.com/office/2006/metadata/properties" ma:root="true" ma:fieldsID="386822e88eac53b09937f43d73668aaf" ns3:_="" ns4:_="">
    <xsd:import namespace="88fa185b-b6f4-4426-890a-edc6532e8d4f"/>
    <xsd:import namespace="521c7c86-cc27-4cef-8605-4ebb034222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a185b-b6f4-4426-890a-edc6532e8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1c7c86-cc27-4cef-8605-4ebb03422227"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SharingHintHash" ma:index="2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92FF59-610F-42AF-BAD8-C269284BDE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fa185b-b6f4-4426-890a-edc6532e8d4f"/>
    <ds:schemaRef ds:uri="521c7c86-cc27-4cef-8605-4ebb034222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CA19EB-BADE-474A-91BD-35E5F319F469}">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88fa185b-b6f4-4426-890a-edc6532e8d4f"/>
    <ds:schemaRef ds:uri="521c7c86-cc27-4cef-8605-4ebb03422227"/>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411434F-F084-4432-98AC-FC021F046F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Presentatie zone college</Template>
  <TotalTime>961</TotalTime>
  <Words>1098</Words>
  <Application>Microsoft Office PowerPoint</Application>
  <PresentationFormat>Breedbeeld</PresentationFormat>
  <Paragraphs>157</Paragraphs>
  <Slides>25</Slides>
  <Notes>16</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25</vt:i4>
      </vt:variant>
    </vt:vector>
  </HeadingPairs>
  <TitlesOfParts>
    <vt:vector size="29" baseType="lpstr">
      <vt:lpstr>Arial</vt:lpstr>
      <vt:lpstr>Calibri</vt:lpstr>
      <vt:lpstr>MentiText</vt:lpstr>
      <vt:lpstr>Kantoorthema</vt:lpstr>
      <vt:lpstr>PowerPoint-presentatie</vt:lpstr>
      <vt:lpstr>Aftrap</vt:lpstr>
      <vt:lpstr>Blok 3</vt:lpstr>
      <vt:lpstr>Wat doen we vandaag?</vt:lpstr>
      <vt:lpstr>PowerPoint-presentatie</vt:lpstr>
      <vt:lpstr>C3, C4 en CAM planten</vt:lpstr>
      <vt:lpstr>Enkele begrippen</vt:lpstr>
      <vt:lpstr>Fotosynthese</vt:lpstr>
      <vt:lpstr>Lichtreactie</vt:lpstr>
      <vt:lpstr>Lichtreactie</vt:lpstr>
      <vt:lpstr>Lichtreactie</vt:lpstr>
      <vt:lpstr>Lichtreactie</vt:lpstr>
      <vt:lpstr>Donkerreactie (Calvincyclus)</vt:lpstr>
      <vt:lpstr>Donkerreactie (Calvincyclus)</vt:lpstr>
      <vt:lpstr>Lichtreactie                donker reactie</vt:lpstr>
      <vt:lpstr>Totale reactie</vt:lpstr>
      <vt:lpstr>Lichtreactie</vt:lpstr>
      <vt:lpstr>Foto fluorescentie</vt:lpstr>
      <vt:lpstr>Foto fluorescentie</vt:lpstr>
      <vt:lpstr>Foto fluorescentie</vt:lpstr>
      <vt:lpstr>Foto fluorescentie</vt:lpstr>
      <vt:lpstr>Foto fluorescentie</vt:lpstr>
      <vt:lpstr>Vragen niveau 2-3-4</vt:lpstr>
      <vt:lpstr>Vragen niveau 4</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Gé Verbeek</dc:creator>
  <cp:lastModifiedBy>Gé Verbeek</cp:lastModifiedBy>
  <cp:revision>114</cp:revision>
  <dcterms:created xsi:type="dcterms:W3CDTF">2020-11-10T08:38:03Z</dcterms:created>
  <dcterms:modified xsi:type="dcterms:W3CDTF">2025-02-04T13:46:34Z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0x010100CF1D3699BCA81B46AD60454B87AB9121</vt:lpwstr>
  </property>
</Properties>
</file>